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60" r:id="rId5"/>
    <p:sldId id="277" r:id="rId6"/>
    <p:sldId id="274" r:id="rId7"/>
    <p:sldId id="261" r:id="rId8"/>
    <p:sldId id="262" r:id="rId9"/>
    <p:sldId id="275" r:id="rId10"/>
    <p:sldId id="263" r:id="rId11"/>
    <p:sldId id="264" r:id="rId12"/>
    <p:sldId id="272" r:id="rId13"/>
    <p:sldId id="273" r:id="rId14"/>
    <p:sldId id="258" r:id="rId15"/>
    <p:sldId id="266" r:id="rId16"/>
    <p:sldId id="267" r:id="rId17"/>
    <p:sldId id="271" r:id="rId18"/>
    <p:sldId id="268" r:id="rId19"/>
    <p:sldId id="259" r:id="rId20"/>
    <p:sldId id="278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0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26/05/2013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26/05/2013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26/05/2013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26/05/2013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26/05/2013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26/05/2013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26/05/2013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3.gstatic.com/images?q=tbn:ANd9GcTmSQoWjSKUHs1jlDKi3C72mXdRwuEfNvuz1a91n1nXCBgJ9OM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568952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 rot="20143654">
            <a:off x="-145445" y="1650463"/>
            <a:ext cx="8500433" cy="2128740"/>
          </a:xfrm>
        </p:spPr>
        <p:txBody>
          <a:bodyPr>
            <a:normAutofit/>
          </a:bodyPr>
          <a:lstStyle/>
          <a:p>
            <a:r>
              <a:rPr lang="es-CO" sz="5400" dirty="0" smtClean="0">
                <a:solidFill>
                  <a:srgbClr val="FF0000"/>
                </a:solidFill>
                <a:latin typeface="Algerian" pitchFamily="82" charset="0"/>
              </a:rPr>
              <a:t>EL PADRE CELESTIAL Y SU VOLUNTAD</a:t>
            </a:r>
            <a:endParaRPr lang="es-CO" sz="5400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67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5338936" cy="33123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800" dirty="0" smtClean="0"/>
              <a:t>Recuerdo cuando por primer vez tuve el privilegio de abrir las Sagradas Escrituras, tal ves tendría unos doce o trece años, y lo primero que tartamudeando ley fue </a:t>
            </a:r>
            <a:r>
              <a:rPr lang="es-CO" sz="2800" dirty="0" smtClean="0">
                <a:solidFill>
                  <a:srgbClr val="FF0000"/>
                </a:solidFill>
              </a:rPr>
              <a:t>(Genesis1:1)</a:t>
            </a:r>
            <a:r>
              <a:rPr lang="es-CO" sz="2800" dirty="0" smtClean="0"/>
              <a:t>. «</a:t>
            </a:r>
            <a:r>
              <a:rPr lang="es-CO" sz="2800" b="1" dirty="0" smtClean="0">
                <a:latin typeface="Agency FB" pitchFamily="34" charset="0"/>
              </a:rPr>
              <a:t>En </a:t>
            </a:r>
            <a:r>
              <a:rPr lang="es-CO" sz="2800" b="1" dirty="0">
                <a:latin typeface="Agency FB" pitchFamily="34" charset="0"/>
              </a:rPr>
              <a:t>el principio creó Dios los cielos y la </a:t>
            </a:r>
            <a:r>
              <a:rPr lang="es-CO" sz="2800" b="1" dirty="0" smtClean="0">
                <a:latin typeface="Agency FB" pitchFamily="34" charset="0"/>
              </a:rPr>
              <a:t>tierra</a:t>
            </a:r>
            <a:r>
              <a:rPr lang="es-CO" sz="2800" dirty="0" smtClean="0"/>
              <a:t>».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72209" y="52292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b="1" dirty="0"/>
              <a:t> </a:t>
            </a:r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79411" y="4136593"/>
            <a:ext cx="88569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L</a:t>
            </a:r>
            <a:r>
              <a:rPr lang="es-CO" sz="2800" dirty="0" smtClean="0"/>
              <a:t>a </a:t>
            </a:r>
            <a:r>
              <a:rPr lang="es-CO" sz="2800" dirty="0"/>
              <a:t>profunda </a:t>
            </a:r>
            <a:r>
              <a:rPr lang="es-CO" sz="2800" dirty="0" smtClean="0"/>
              <a:t>impresión </a:t>
            </a:r>
            <a:r>
              <a:rPr lang="es-CO" sz="2800" dirty="0"/>
              <a:t>que me causó ese poder tan </a:t>
            </a:r>
            <a:r>
              <a:rPr lang="es-CO" sz="2800" dirty="0" smtClean="0"/>
              <a:t>grande Dios, que con solo </a:t>
            </a:r>
            <a:r>
              <a:rPr lang="es-CO" sz="2800" dirty="0"/>
              <a:t>hablar trajo a la existencia los cielos y la </a:t>
            </a:r>
            <a:r>
              <a:rPr lang="es-CO" sz="2800" dirty="0" smtClean="0"/>
              <a:t>tierra, ¡Como pudo hacerlo! </a:t>
            </a:r>
            <a:r>
              <a:rPr lang="es-CO" sz="2800" dirty="0"/>
              <a:t>A</a:t>
            </a:r>
            <a:r>
              <a:rPr lang="es-CO" sz="2800" dirty="0" smtClean="0"/>
              <a:t>unque yo, con mi mente infantil no lo entendía, lo acepte, porque eso me decía la Palabra de Dios.</a:t>
            </a:r>
            <a:endParaRPr lang="es-CO" sz="2800" dirty="0"/>
          </a:p>
        </p:txBody>
      </p:sp>
      <p:pic>
        <p:nvPicPr>
          <p:cNvPr id="1026" name="Picture 2" descr="http://t0.gstatic.com/images?q=tbn:ANd9GcSlj3D_3at1fpkK2IixFe-RkqfVveC67k43lupOon9qGg-eoL_69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5"/>
            <a:ext cx="309634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2420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4.bp.blogspot.com/_OB62rsFCpkk/TMXZREw0C-I/AAAAAAAAMiE/gHlXKEaklZI/s400/creacion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96944" cy="6180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604867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Salmo 33:6</a:t>
            </a:r>
            <a:r>
              <a:rPr lang="es-CO" b="1" dirty="0">
                <a:solidFill>
                  <a:srgbClr val="FF0000"/>
                </a:solidFill>
              </a:rPr>
              <a:t>, </a:t>
            </a:r>
            <a:r>
              <a:rPr lang="es-CO" b="1" dirty="0" smtClean="0">
                <a:solidFill>
                  <a:srgbClr val="FF0000"/>
                </a:solidFill>
              </a:rPr>
              <a:t>9</a:t>
            </a:r>
            <a:r>
              <a:rPr lang="es-CO" b="1" dirty="0" smtClean="0"/>
              <a:t>. </a:t>
            </a:r>
            <a:r>
              <a:rPr lang="es-CO" b="1" dirty="0" smtClean="0">
                <a:latin typeface="Agency FB" pitchFamily="34" charset="0"/>
              </a:rPr>
              <a:t>Con </a:t>
            </a:r>
            <a:r>
              <a:rPr lang="es-CO" b="1" dirty="0">
                <a:latin typeface="Agency FB" pitchFamily="34" charset="0"/>
              </a:rPr>
              <a:t>la palabra de Jehová fueron hechos los cielos: y con el espíritu de su boca todo el ejército de ellos</a:t>
            </a:r>
            <a:r>
              <a:rPr lang="es-CO" b="1" dirty="0" smtClean="0">
                <a:latin typeface="Agency FB" pitchFamily="34" charset="0"/>
              </a:rPr>
              <a:t>.</a:t>
            </a:r>
            <a:r>
              <a:rPr lang="es-CO" b="1" baseline="30000" dirty="0">
                <a:latin typeface="Agency FB" pitchFamily="34" charset="0"/>
              </a:rPr>
              <a:t> 9 </a:t>
            </a:r>
            <a:r>
              <a:rPr lang="es-CO" b="1" dirty="0">
                <a:latin typeface="Agency FB" pitchFamily="34" charset="0"/>
              </a:rPr>
              <a:t>Porque él dijo, y fué; él mandó y </a:t>
            </a:r>
            <a:r>
              <a:rPr lang="es-CO" b="1" dirty="0" smtClean="0">
                <a:latin typeface="Agency FB" pitchFamily="34" charset="0"/>
              </a:rPr>
              <a:t>existió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Un </a:t>
            </a:r>
            <a:r>
              <a:rPr lang="es-CO" b="1" dirty="0"/>
              <a:t>depósito de </a:t>
            </a:r>
            <a:r>
              <a:rPr lang="es-CO" b="1" dirty="0" smtClean="0"/>
              <a:t>recursos. </a:t>
            </a:r>
            <a:endParaRPr lang="es-CO" b="1" dirty="0"/>
          </a:p>
          <a:p>
            <a:pPr marL="0" indent="0" algn="ctr">
              <a:buNone/>
            </a:pPr>
            <a:r>
              <a:rPr lang="es-CO" dirty="0"/>
              <a:t>Dios habló, y sus palabras crearon sus obras en el mundo natural.  La creación de Dios no es sino un depósito de recursos dispuestos para que él los emplee instantáneamente a su </a:t>
            </a:r>
            <a:r>
              <a:rPr lang="es-CO" dirty="0" smtClean="0"/>
              <a:t>voluntad.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Es sí como en este tema aprenderemos un poco sobre lo que Dios hiso, que no es otra cosa sino la expresión de su voluntad. 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74295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2.gstatic.com/images?q=tbn:ANd9GcStN0N_ye0J3moogfJc7-aFfYSoKFlpqAUPJcM68bxMXZ3eXO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0"/>
            <a:ext cx="8856984" cy="685800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002060"/>
                </a:solidFill>
              </a:rPr>
              <a:t>Y en los versículos siguientes de Génesis, se nos informa de como Dios con solo decir: «</a:t>
            </a:r>
            <a:r>
              <a:rPr lang="es-CO" b="1" dirty="0" smtClean="0">
                <a:solidFill>
                  <a:srgbClr val="002060"/>
                </a:solidFill>
                <a:latin typeface="Agency FB" pitchFamily="34" charset="0"/>
              </a:rPr>
              <a:t>Sea la luz</a:t>
            </a:r>
            <a:r>
              <a:rPr lang="es-CO" dirty="0" smtClean="0">
                <a:solidFill>
                  <a:srgbClr val="002060"/>
                </a:solidFill>
              </a:rPr>
              <a:t>», «</a:t>
            </a:r>
            <a:r>
              <a:rPr lang="es-CO" b="1" dirty="0" smtClean="0">
                <a:solidFill>
                  <a:srgbClr val="002060"/>
                </a:solidFill>
                <a:latin typeface="Agency FB" pitchFamily="34" charset="0"/>
              </a:rPr>
              <a:t>júntense las aguas.. en un lugar. Y aparezca el suelo seco»</a:t>
            </a:r>
            <a:r>
              <a:rPr lang="es-CO" dirty="0" smtClean="0">
                <a:solidFill>
                  <a:srgbClr val="002060"/>
                </a:solidFill>
              </a:rPr>
              <a:t>, creó el inmenso mar, y los cinco continentes.  Además dijo:  «</a:t>
            </a:r>
            <a:r>
              <a:rPr lang="es-CO" b="1" dirty="0" smtClean="0">
                <a:solidFill>
                  <a:srgbClr val="002060"/>
                </a:solidFill>
                <a:latin typeface="Agency FB" pitchFamily="34" charset="0"/>
              </a:rPr>
              <a:t>produzca la tierra hierva verde …y árboles</a:t>
            </a:r>
            <a:r>
              <a:rPr lang="es-CO" dirty="0" smtClean="0">
                <a:solidFill>
                  <a:srgbClr val="002060"/>
                </a:solidFill>
              </a:rPr>
              <a:t> .. Y así sucedió». Entonces dijo Dios: «</a:t>
            </a:r>
            <a:r>
              <a:rPr lang="es-CO" b="1" dirty="0" smtClean="0">
                <a:solidFill>
                  <a:srgbClr val="002060"/>
                </a:solidFill>
                <a:latin typeface="Agency FB" pitchFamily="34" charset="0"/>
              </a:rPr>
              <a:t>Haya lumbreras en la expansión de los cielos</a:t>
            </a:r>
            <a:r>
              <a:rPr lang="es-CO" dirty="0" smtClean="0">
                <a:solidFill>
                  <a:srgbClr val="002060"/>
                </a:solidFill>
              </a:rPr>
              <a:t>», y así sucedió. Además ordenó que existieran animales, aves y peses. Y todo con esto con un propósito.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Genesis1:26.</a:t>
            </a:r>
            <a:r>
              <a:rPr lang="es-CO" dirty="0" smtClean="0"/>
              <a:t> </a:t>
            </a:r>
            <a:r>
              <a:rPr lang="es-CO" dirty="0">
                <a:solidFill>
                  <a:schemeClr val="accent6">
                    <a:lumMod val="75000"/>
                  </a:schemeClr>
                </a:solidFill>
              </a:rPr>
              <a:t>Entonces dijo Dios: </a:t>
            </a:r>
            <a:r>
              <a:rPr lang="es-CO" dirty="0" smtClean="0">
                <a:solidFill>
                  <a:schemeClr val="accent6">
                    <a:lumMod val="75000"/>
                  </a:schemeClr>
                </a:solidFill>
              </a:rPr>
              <a:t>«</a:t>
            </a:r>
            <a:r>
              <a:rPr lang="es-CO" b="1" dirty="0" smtClean="0">
                <a:solidFill>
                  <a:schemeClr val="accent6">
                    <a:lumMod val="75000"/>
                  </a:schemeClr>
                </a:solidFill>
                <a:latin typeface="Agency FB" pitchFamily="34" charset="0"/>
              </a:rPr>
              <a:t>Hagamos </a:t>
            </a:r>
            <a:r>
              <a:rPr lang="es-CO" b="1" dirty="0">
                <a:solidFill>
                  <a:schemeClr val="accent6">
                    <a:lumMod val="75000"/>
                  </a:schemeClr>
                </a:solidFill>
                <a:latin typeface="Agency FB" pitchFamily="34" charset="0"/>
              </a:rPr>
              <a:t>al hombre a nuestra imagen, conforme a nuestra semejanza; y </a:t>
            </a:r>
            <a:r>
              <a:rPr lang="es-CO" b="1" u="sng" dirty="0">
                <a:solidFill>
                  <a:schemeClr val="accent6">
                    <a:lumMod val="75000"/>
                  </a:schemeClr>
                </a:solidFill>
                <a:latin typeface="Agency FB" pitchFamily="34" charset="0"/>
              </a:rPr>
              <a:t>señoree</a:t>
            </a:r>
            <a:r>
              <a:rPr lang="es-CO" b="1" dirty="0">
                <a:solidFill>
                  <a:schemeClr val="accent6">
                    <a:lumMod val="75000"/>
                  </a:schemeClr>
                </a:solidFill>
                <a:latin typeface="Agency FB" pitchFamily="34" charset="0"/>
              </a:rPr>
              <a:t> en los peces del mar, en las aves de los cielos, en las bestias, en toda la tierra, y en todo animal que se arrastra sobre la </a:t>
            </a:r>
            <a:r>
              <a:rPr lang="es-CO" b="1" dirty="0" smtClean="0">
                <a:solidFill>
                  <a:schemeClr val="accent6">
                    <a:lumMod val="75000"/>
                  </a:schemeClr>
                </a:solidFill>
                <a:latin typeface="Agency FB" pitchFamily="34" charset="0"/>
              </a:rPr>
              <a:t>tierra</a:t>
            </a:r>
            <a:r>
              <a:rPr lang="es-CO" dirty="0" smtClean="0">
                <a:solidFill>
                  <a:schemeClr val="accent6">
                    <a:lumMod val="75000"/>
                  </a:schemeClr>
                </a:solidFill>
              </a:rPr>
              <a:t>».</a:t>
            </a:r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905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2.bp.blogspot.com/-3UVjIdD9cTg/T48oW-UuFmI/AAAAAAAAA6M/gRzdWgj4ou8/s1600/untitled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8208912" cy="6480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>
                <a:solidFill>
                  <a:srgbClr val="002060"/>
                </a:solidFill>
              </a:rPr>
              <a:t>Después de crear al hombre a su imagen y semejanza, para que fuera su representante en la tierra, dijo Dios: «</a:t>
            </a:r>
            <a:r>
              <a:rPr lang="es-CO" b="1" dirty="0">
                <a:solidFill>
                  <a:srgbClr val="002060"/>
                </a:solidFill>
                <a:latin typeface="Agency FB" pitchFamily="34" charset="0"/>
              </a:rPr>
              <a:t>No es bueno que el hombre esté solo. Le haré una ayuda idónea para él</a:t>
            </a:r>
            <a:r>
              <a:rPr lang="es-CO" dirty="0">
                <a:solidFill>
                  <a:srgbClr val="002060"/>
                </a:solidFill>
              </a:rPr>
              <a:t>». Y es así como Dios le hiso una mujer hermosa, parecida a Adán, para que lo acompañara porque estaba «</a:t>
            </a:r>
            <a:r>
              <a:rPr lang="es-CO" b="1" dirty="0">
                <a:solidFill>
                  <a:srgbClr val="002060"/>
                </a:solidFill>
                <a:latin typeface="Agency FB" pitchFamily="34" charset="0"/>
              </a:rPr>
              <a:t>solo</a:t>
            </a:r>
            <a:r>
              <a:rPr lang="es-CO" dirty="0">
                <a:solidFill>
                  <a:srgbClr val="002060"/>
                </a:solidFill>
              </a:rPr>
              <a:t>», y además para que le ayudara en la administración del planeta.</a:t>
            </a:r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 (Lea Gén.2:18-25). </a:t>
            </a:r>
            <a:endParaRPr lang="es-CO" sz="40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sz="3600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s-CO" sz="3600" dirty="0">
                <a:solidFill>
                  <a:srgbClr val="002060"/>
                </a:solidFill>
              </a:rPr>
              <a:t>Además la Biblia nos dice que antes de entregársela, celebró una ceremonia en la cual Dios los unió como esposos, para que procrearan y llenaran la tierra. </a:t>
            </a:r>
            <a:r>
              <a:rPr lang="es-CO" dirty="0">
                <a:solidFill>
                  <a:srgbClr val="FF0000"/>
                </a:solidFill>
              </a:rPr>
              <a:t>(Lea Gén.1:28)</a:t>
            </a:r>
            <a:r>
              <a:rPr lang="es-CO" dirty="0">
                <a:solidFill>
                  <a:srgbClr val="002060"/>
                </a:solidFill>
              </a:rPr>
              <a:t>. Todo lo que hagamos  fuera de esta norma, no esta de acuerdo con la voluntad de Dios.</a:t>
            </a:r>
            <a:endParaRPr lang="es-CO" sz="4000" b="1" dirty="0">
              <a:solidFill>
                <a:srgbClr val="002060"/>
              </a:solidFill>
            </a:endParaRP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8713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60640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Nos preguntamos: ¿Qué revelaba la creación,  Y con </a:t>
            </a:r>
            <a:r>
              <a:rPr lang="es-CO" sz="3600" b="1" dirty="0">
                <a:solidFill>
                  <a:srgbClr val="FF0000"/>
                </a:solidFill>
              </a:rPr>
              <a:t>qué propósito hizo Dios todo eso</a:t>
            </a:r>
            <a:r>
              <a:rPr lang="es-CO" sz="3600" b="1" dirty="0" smtClean="0">
                <a:solidFill>
                  <a:srgbClr val="FF0000"/>
                </a:solidFill>
              </a:rPr>
              <a:t>?</a:t>
            </a:r>
          </a:p>
          <a:p>
            <a:pPr marL="0" indent="0" algn="ctr">
              <a:buNone/>
            </a:pPr>
            <a:endParaRPr lang="es-CO" sz="36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s-CO" sz="3600" b="1" dirty="0" smtClean="0">
                <a:solidFill>
                  <a:srgbClr val="002060"/>
                </a:solidFill>
              </a:rPr>
              <a:t>Lo hizo con dos propósitos.</a:t>
            </a:r>
            <a:endParaRPr lang="es-CO" sz="36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s-CO" b="1" dirty="0" smtClean="0"/>
              <a:t>Primero</a:t>
            </a:r>
            <a:r>
              <a:rPr lang="es-CO" dirty="0" smtClean="0"/>
              <a:t>. Todo </a:t>
            </a:r>
            <a:r>
              <a:rPr lang="es-CO" dirty="0"/>
              <a:t>era una expresión de su voluntad, nuestro Padre celestial lo hiso para expandir su </a:t>
            </a:r>
            <a:r>
              <a:rPr lang="es-CO" dirty="0" smtClean="0"/>
              <a:t>amor.</a:t>
            </a:r>
          </a:p>
          <a:p>
            <a:pPr marL="0" indent="0">
              <a:buNone/>
            </a:pPr>
            <a:r>
              <a:rPr lang="es-CO" b="1" dirty="0" smtClean="0"/>
              <a:t>Segundo</a:t>
            </a:r>
            <a:r>
              <a:rPr lang="es-CO" dirty="0" smtClean="0"/>
              <a:t>.  Para </a:t>
            </a:r>
            <a:r>
              <a:rPr lang="es-CO" dirty="0"/>
              <a:t>nuestro beneficio, para que usted y yo fuéramos felices</a:t>
            </a:r>
            <a:r>
              <a:rPr lang="es-CO" dirty="0" smtClean="0"/>
              <a:t>. ¿Para qué creó Dios el matrimonio, para que Adán y Eva fueran felices o no?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03337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3168352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Después de que nuestro Dios hubo creado todas las cosas </a:t>
            </a:r>
            <a:r>
              <a:rPr lang="es-CO" dirty="0" smtClean="0">
                <a:solidFill>
                  <a:srgbClr val="FF0000"/>
                </a:solidFill>
              </a:rPr>
              <a:t>(Génesis 1:31)</a:t>
            </a:r>
            <a:r>
              <a:rPr lang="es-CO" dirty="0" smtClean="0"/>
              <a:t>. Dice: «</a:t>
            </a:r>
            <a:r>
              <a:rPr lang="es-CO" b="1" dirty="0" smtClean="0">
                <a:latin typeface="Agency FB" pitchFamily="34" charset="0"/>
              </a:rPr>
              <a:t>Y </a:t>
            </a:r>
            <a:r>
              <a:rPr lang="es-CO" b="1" dirty="0">
                <a:latin typeface="Agency FB" pitchFamily="34" charset="0"/>
              </a:rPr>
              <a:t>vio Dios todo lo que había hecho, y he aquí que era bueno en gran </a:t>
            </a:r>
            <a:r>
              <a:rPr lang="es-CO" b="1" dirty="0" smtClean="0">
                <a:latin typeface="Agency FB" pitchFamily="34" charset="0"/>
              </a:rPr>
              <a:t>manera</a:t>
            </a:r>
            <a:r>
              <a:rPr lang="es-CO" dirty="0" smtClean="0"/>
              <a:t>». </a:t>
            </a:r>
            <a:r>
              <a:rPr lang="es-CO" dirty="0"/>
              <a:t>Y fue la tarde y la mañana el día sexto</a:t>
            </a:r>
            <a:r>
              <a:rPr lang="es-CO" dirty="0" smtClean="0"/>
              <a:t>. (Lo que hoy se llama viernes).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Solo faltaba estampar el sello de la creación, a semejanza de un artista, para que quedara una constancia de que Él era el Creador.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-1" y="3717032"/>
            <a:ext cx="606892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CO" sz="2400" dirty="0" smtClean="0">
              <a:solidFill>
                <a:srgbClr val="FF0000"/>
              </a:solidFill>
            </a:endParaRPr>
          </a:p>
          <a:p>
            <a:pPr algn="ctr"/>
            <a:r>
              <a:rPr lang="es-CO" sz="2400" dirty="0" smtClean="0">
                <a:solidFill>
                  <a:srgbClr val="FF0000"/>
                </a:solidFill>
              </a:rPr>
              <a:t>Génesis </a:t>
            </a:r>
            <a:r>
              <a:rPr lang="es-CO" sz="2400" dirty="0">
                <a:solidFill>
                  <a:srgbClr val="FF0000"/>
                </a:solidFill>
              </a:rPr>
              <a:t>2:1-3</a:t>
            </a:r>
            <a:r>
              <a:rPr lang="es-CO" sz="2400" dirty="0"/>
              <a:t>. Y fueron acabados los cielos y la tierra, y todo su ornamento. </a:t>
            </a:r>
            <a:r>
              <a:rPr lang="es-CO" sz="2400" b="1" baseline="30000" dirty="0"/>
              <a:t>2 </a:t>
            </a:r>
            <a:r>
              <a:rPr lang="es-CO" sz="2400" dirty="0"/>
              <a:t>Y acabó Dios en el día séptimo su obra que hizo, y </a:t>
            </a:r>
            <a:r>
              <a:rPr lang="es-CO" sz="2400" b="1" i="1" u="sng" dirty="0"/>
              <a:t>REPOSÓ EL DÍA SÉPTIMO</a:t>
            </a:r>
            <a:r>
              <a:rPr lang="es-CO" sz="2400" dirty="0"/>
              <a:t> de toda su obra que había hecho. </a:t>
            </a:r>
            <a:r>
              <a:rPr lang="es-CO" sz="2400" b="1" baseline="30000" dirty="0"/>
              <a:t>3 </a:t>
            </a:r>
            <a:r>
              <a:rPr lang="es-CO" sz="2400" dirty="0"/>
              <a:t>Y </a:t>
            </a:r>
            <a:r>
              <a:rPr lang="es-CO" sz="2400" b="1" i="1" u="sng" dirty="0"/>
              <a:t>BENDIJO DIOS AL DÍA SÉPTIMO</a:t>
            </a:r>
            <a:r>
              <a:rPr lang="es-CO" sz="2400" i="1" u="sng" dirty="0"/>
              <a:t>, y lo </a:t>
            </a:r>
            <a:r>
              <a:rPr lang="es-CO" sz="2400" b="1" i="1" u="sng" dirty="0"/>
              <a:t>SANTIFICÓ</a:t>
            </a:r>
            <a:r>
              <a:rPr lang="es-CO" sz="2400" dirty="0"/>
              <a:t>, porque en él reposó de toda su obra que había creado Dios en perfección. </a:t>
            </a:r>
            <a:br>
              <a:rPr lang="es-CO" sz="2400" dirty="0"/>
            </a:br>
            <a:endParaRPr lang="es-CO" sz="2400" dirty="0"/>
          </a:p>
        </p:txBody>
      </p:sp>
      <p:sp>
        <p:nvSpPr>
          <p:cNvPr id="4" name="AutoShape 2" descr="data:image/jpeg;base64,/9j/4AAQSkZJRgABAQAAAQABAAD/2wCEAAkGBhQSERQUEhMVFRUVGBoaGBgXGBcdHRoZGxoYGBwYGxoaGyYeHhkjHBwaHy8gIycpLCwsHR4xNTAqNSYrLCoBCQoKDgwOGg8PGikiHyUpLCwsLCwpKSwpKSwqKSkpLCwqLCwsKSwsKSwpLCwsLCwsKSwsLCksLCwpLCwsLCwsLP/AABEIAMABAAMBIgACEQEDEQH/xAAcAAACAwEBAQEAAAAAAAAAAAAFBgIDBAcBAAj/xABBEAABAgUCAwYDBwQBAwIHAAABAhEAAxIhMQRBBVFhBiIycYGRE6GxFCNCwdHh8AcVUnJigpLxJcIkMzRDU2Oy/8QAGwEAAgMBAQEAAAAAAAAAAAAAAwQBAgUABgf/xAArEQACAgICAQQCAQMFAAAAAAABAgARAyEEEjEFEyJBUWEUIzKBUnGRobH/2gAMAwEAAhEDEQA/ANcsRcWfEfBDR7T6GM4+rUJsfwATPQi2IqMqLyS0SRpJh294EfWK+5YenKfNT2QgEMM84l9nBa3rF8nTkFjZ8dfKCkqUmk46mGMfqL5SOpgcvETGtkQDM0POIr0Q2tBFakBVJUx2qsPQ4ieo0hBIIPsYL/MzA2w1ArgxkUDBatG+IqVomME5kojaKzLiy+pN4kniA7g46WPjpOUEk6djF0vTkwzi5jExPPxgBBUvTtmPVITvaCitOYx65kB1EeW+IZ9xmO4gcYAmCbp1enPLCMevkrShRD0jcZ8+bWeN2s4uhKHDEHq5/wC0Qr6/tCogsopCgRZsX2z+cHLaqKhaNyqfrSoqBmEPtl8XY7+UB9ckkgBlnIJ2tfdo1fbiolylRGVL/Dke/lA3ipUQGPdAyLD9TAqkiiZ8jSnCrW/y3O/7RXSSplO+1ncY9NrxVp5Lh2Ure9kjABDFydojN1NTJIdiw/RzeLG53SjCGjkzEAhEtydykE5v0P7RGctVSQpT1AAd1mc45YjLJC5fiSsDYOQ56HY/rEtVqiqWouUvhiTcA5Ju4/PygJ8ynW2k9PpXWEhRIwWYgtcNhzfpdokjSqKwQSWUGBds/JP0NuUY9ER8BK62W93NrqIEF+AyFK1CUr713Piw4Y1YBNuYt5xwhGRgYUkcNUkKCQTMKVVMXAcKcG1hcWt8or4PqQdPMJBJ+ExTlwLfl12jWnUpCg9ZNIJIIuoAO9vP584H8P1NEpaWpUQQASAcuPLr6QXtK9IDn61Si92JBa7chb0ipQq8Xy/XEauIEqUwoewYrQGLNgmPJOmvYpxYBQN8uwc2inYGWOMruCpvDEqYJUQdgfPJvYRCkptuB+f1gnN06Qe8TVuAN+T45YjIZ9KiQMc788ev1jrFy6uTowcsuoOTy/jkxVMkOTTgfy/IwSRowB3uQbo9/m8Z9WhqUubkW25O8CJBEZXICaE7zNQ1togmWC5OGzAfiXaoJLJAP4bljVm72al78x1gVxDjpaZKVMSuoOkoc0EjvIJGQxN7sw5x5Z+A5Op6ZecoEfNBpAvvC429d/aCf2WAvZbi9QpmpUlRPdISopxips9WaGtMoMHjKfAQxDSxz9tiD5ukBS3884HoURbDcoMamdSD0gVInArBIq6DnFkUhwAZdWPUki5TxPhpXKCikte5s7XMU9mtSmgyqu8Fq7pP4SEtS56F/SD2o4ilaFJmgISm9ew2YjrhhCbwuX8ecfhDmVTFJIQlPQlh6DN+sesWjjomYj9g9gRlmTkTA6FJUAWdNw4JBDjkQxij7OTt8ovnqlSUmgByASXHeYAhVrEkbjYDkIFJ7TqINCQb2KjZoHj4/ZuwhW5IUdfuE/swFxbDvtFOo1KJdImLpBwSLf8AnrALVdsJiVH7tATcg94gbAWyS0KWu4gpRJUtVRblb15/SNFMAUxDJn7R34jxxBsiegpBZRSRZ8E8wbwr8SmqIBWVKDskpIuNmJ6wJlqQS9bYznoOvyMeaqbQ6ayBewYb7Pe+YOPj4ixHaZ9RrlsyQBsxP57xiE9TKbJba9sseUaNPLJcoS6d3bY9bvs8FdYZElCTOdKjcS8qZyHBNmcFvKJ90Abg/ZLGhFeTJUsl7AZPP3iz7CRav0bH75EEVcS0qzYTEG11ANjFQNh6bRQZ7GoTEKQTkOUuH5NAznBhP47DzPilIAQmog/obHrAteoFbqpBAKQ1ySN2GTGmYRMclJWcb+Q3YRjn6FaSLsr2Yel4kZLlfao7n03iopYObb0gHL7km/SCv9vlf29U0oKpxmoQmpTJAUkrUyQwJNIF4Az5CRZag43cfQX9zBjV6lJ4eKrj7Qkb7SA2fOJBvzLdQtdZn1DS0SaAgKVKUTbczFsQdjSBfZojxXiCwsJLMUILBrmnIA3Nto+1868gJAf4SAxA3q6MLF4+nELmJC1JHcGD0bYfnFS05RZ2Jnk8WUoFKgC12oSfr6YiCeITgfuwRuGFrb8oZVaefLklUqUtaAWC0gFlC5Cjn0DNzha4hxqYp/wtkB8nocP+0A93t4jXtULMhLmzq+8CSd1hwBvc42vBGXxIpZKXJ/yD5dKgADcCxDbuXzA7hZ+Ko4Svm2RvbcjLRp1E6kMhJCS4JPiV+ic2HK8de4HKhOpITT3+6zjD53a2wb6RFc6oskPVYd0uCdgzv/MRnEqYm6gQC7OD15CwiPdU9IWAEghzuM+mbiwji0GMJGyJYJi0rUFpWAm5F3GwJOwvn2jBPnFSmaz2tG9U2kglNjYNi3kGeKVahJ2L3ckk5tYbNFwJK6N1HKfp0CopZZsQLlruXP8Als+20FuASJNKgp61ENUB4bBQS22Xe5zADVaylISAFAlzm7Yfpn5x5w7WuCkhQBvbBILsR6C0Q/HLLRjGPN0a50nh81KD92SAORO305Xg0jjqmvfla8IvCOIqBZKSQp+6lIDtk+fSCyteaQpf3YdmUQ9o85n9PcPSnzNvHzMLJ8hRhnVatUzJAFz0/wDMZ5eupsnu88+/TygSONIKmC0uDfk/784kdckuB74Hk5/KNDi+mqnybZiXJ5xb4poQlr9ahdJmKObAlh5sMkjMeTuPGctEvTroKXAe6TbKkAu1ixTccjCtrdYlIJKgtRwO93QfzhflcfUhSVAYJcFg4wQ4uHFufWNF+MCPMQXksrR706StE5C6EIQkpZK6qCGPdBAIBZmBJDnDNAWcomqogpBLm4FrXLeVhGDX6jTzAFSzqAEtWZhrCXIsTmm5vi3Mxn7TadQmFTslbKSSXA5jLO31EA4zFX6tG+SisnZZk4lr2woWwwLYyHyW2gfJmAnv1KLvbPX32iA04sStw74Nz9Is0vwkEm6rsE2NnwVeXLnGjcyyBKVzVJUwJQQL/wDl4+mySS1VVmOR7mN61JUFMkACwUoh8khzzZhiMvx6XAWlv+Ic336iILWNwYDXNvBJdEwFYAYDr6M8O/FuI6SVL+I0tc2YfhpDKUxRZRYJexL+o2hH4ep1Jq7yasAEvBFGqkq1DLSsUomBNKgRSQWKKg4dyCGcO/KEeSbFTS4SGyTPe0HAZY032lFyprgilQO4AtCvwWahUyhRCQq3m4LHzCm9CYd9fpQvSCQPEtTgE2QkOS5/mYRNPIMuakEUk0qqH+JLOxuHwR5GF8J1G86zd9qKQQQo/wDUPkGEB52plksQTe9S8egFx+0Fe1CaJ66Rz2Le4heSuY9nD8hDq6meV/M1yDLwKfa7dSYYkJP2EFIT/wDUkbD/AOyN+cLcqROJuWf/AC6wwzq/7YwS5OquA2Pg9MwdTYi71dAwfxmZ94gKYES0Pd37u9uu35RoSUApqUhIUkOwLMzYflGTigmVgVJSKEZ50Bx+8eaXVLTNlqWykJKKgQCCHbBz1gT/AHCIBqdR1PaRKZMuSiVMACHexuzuoP8AiuocxHN+1+hLpmACl6SwvVm9vlDojiB0/wAUKZayWqZXifNR3JBgDN15mm4sFvS7udyfIRlYmKtc3nxgrUSTLXLUlwUuxD+23rHROyHZsauZMqqRLHiUBcubJSSGuAfIXhU43JPxWAtLQGdrqN6lGwdvoIfuyfDpidKmnUNMJCykTCzAEUkpPiIU5GBYZw1lekuJY8d5Ooi9280I08xaJdkkApUS7jBBJvV13aFH7QpSh+IBiOY6A5ttD7200hnIaxmjld+kJs7hipCQanJdw24NxfLOb+cVwOCu/MJlxEN41Nur4WHE1nfxD/kxL9agx9DASXLDuFXbCsg7dD/MQ16Sd8TTTALqSKk9Rc+zE25hoUtFIqJHMt6uIcxEtM5x1Jh9M8sysedo16CdS9zTyF/55xr4X2eXPLJawJJJYMMlzsI06js0pDBM1Cw5vLVVu10gVdcRpFQFmSvIvQnun40pBFJDPn0YEFsXOInq+KGYAlV1D8Qe+7tiKNTpZsshCJZJLCtSFKa+WwEjq5PLeCo0SEpsqWsvcJlTUEO7kFZZQBGKU2OYW6IIwMj1Z/8AZglcMKmdSmIdwycDkd3a/WILmrQiksSkta7uLxrTJQoCorqZ3S/dHs3MxRPQ4Kqqi7OxBPmnnEiV7/ZgucFLeonp08hEBw+pIJZ7DBtyNs7RrGjVX3krJa218M52/eCs+QsAgJCUkd4vYDG13Dv6RUSHyQJwopSt1KdKklChuQqx9QwPoIPaVAUg6eYXMvwnmNiOn0gDrVSnJpY4YGwVuR539GjTwOVNnKlhF1ViWFkWYue8egqPpCfKXfaaPAzgjoZDjfZ6bKKJi0siYHQWcbhlF2q3a3PeMFqWcAgh2uaTk3OeQy8dx4rw+XNky5RTZLBjyCTe25AJ94TpX9LkrUSqawLF6SSHuLO2OvOBLzQBT+Zz8Uk2s57rigd0LuCzABug/OMq7OkBXn08mjtOh/pPo5akr+JN2d6XPrsP48Mg7JaMJtISQBkuX9Xix5IPicmAjzPzpwvVFM5ANhUHPIXJi3tHqpi1BSZCpYtQog5GaCAB65jvmr7GaMhk6eWGyWxb9IVe0fDUStNMTKlChJCZoTsFhJDMD/yD7KbaANyAx8RzFj6nzObdmJU2bOCpr0pGCSHxybe8A5c59QZs01n4t6i7sXc9NvaOjdn+G2LrDEJcs1wCWY7vnygXr/6UzZomTtKtExNV0GynUHDHwkXa5EVx5B2NxjKnxEG9p9VKUp2PeAVtepNW+OULOqChSzsGsRzuLZItDT2h7PLTJExSVS1pACkKBDNYM9yPK0LX2FdmBtYPuxezHEPYj9TMyaFmRk6lxSQHHP6e8MkyV/6Yo4/+KDMP/wBZD+WbwL0fBFkuzszpPV7g/OOgaXgVPDmcECYhZJwynGLw2g1uZ7sL1OfcXRSsHvYTakF7Dc9YxzV9090AkhQtZmBpd7gw4cT4Eozakh+6gAgEuSPEkb7+8a+EdgftJ+JONEvAsCpTf4ghgHt+UBzOqAkxjAhcihFzWcWnznLIT+KlCWbGGsWJz1ijhmmW/eNqhvk/pHVtb2bkyNKtEpAYDvE3UWfKjs7WEJQ4WpKmKSGuR1P7NGScinxN9A1fKBu0/ClGcFpTUkgf92Djdrwb4EKdMHISO9+IFVlWcZTzd7+0E0LLXCb5xf2gJx3gSJgqQ6F8tjd/MHriKjIHHQzujI/df+Jbq9SxZBqWWZufXpCnx7VqM6xACCyaQwGSbdS+cwwcD0y5BInJYsooIfDGwO/7wpcRmmtSsKc/I+4Ix1guFQGIErlfstwlwzXhE5KEgkYZi4Bzj+MXjUZUpExSe4wPMF/NsDbnmAEictHfCrKYKIOzg0qHK2MGC2mQqoBcpCkFy6QAwwVML0huVofxHq0yOSpdajXP4zOkzEy5KkgpKvifGUBLoZJpUkYNXetcMAN4gjiyi9SZQs4MoKAL3YhYq3cbMYPzNUZbJElBdlKKilRrN3JWCKsYcRskcVUm4ky/Mpl53wLxpMj34mD/ACsKL1geTLJCCagpTkgkuL2EEp2iHdsVFRZV27rPnbl6xuk8YKzeXKf/AESfnBNE5RT4JbcvhpxC2Vcincvgy4X/ALbP+ItanR9wBw4AZnYFg4tkuOXoIA6pNCh3CMXqHN/CAbZh91PEABdALXDIBv5NA/U8Yl4MtKSfxMAR6UxypkAk5OTivz/1FfU6uaUulIIFwQkjF/xQD1/El1KuXOSD6eXtDZPCVkmlZvzH6YiXCOx3xlKSkql2GSWwTdQBINiQMlokjqLMjA4ytQsxEmqU9wxI5F+jecdU/pbo0o0yphAdcykFtkgE33F9+sL3bPgcnTLlLlSQZZASFomE1KGVLCnudiGHm0MvZ/iUv7LJQkJKik2q8KlqJa2G7sIckWo/3mxx16OR91DOvSEMuW9KnSpANk0qcLA2BBL+dt4MoDDGVD/+QfzgVPkAJIqRUoM5UXP+qaTf9YZZumAAHJ/oB+UIhBZMfJ1MqFG3Ig/Jv0i4r7ih5D6xEhlJ6Ax8kOPNX0EQRU4GZuIagolrJ/CkqPOzADzJeBnZ4mRLUSfFUo83cAqfzCsxLtLM+4mNlawP+lBH5iPZ+sQEWsFIYcqT3h63gZWtwg8QL2e7JGZOnT9SSsKmTFIlqYukqITMUdidhsOezVqtIJUopQAi7skN3mqfz7sS4fOSJaabAgFuhv7bekS181wRuEKVbmbD6GJ/uNSGYwVqkomylImBKrnuqDgpcOWPT5wgcd7PytIqqW6QsFSUm7Um4BL2/baHqYp5wGyQVEDkm7eqikekLPbTTfG0qlC506g55u/xAPJx7Q3xbV6MT5YtLEUkcWC5iQhKUhiST3mLXSOj87i/KNep7TFSChNgVMBawFdPtWIVlz6RYEdTvt9Pe3rXL1N2J/jD9BGgckw/l9R7k9pE/EZIYOAG3pAShIsSweos791IDmGXherAlg7kNezEZDbXjkum1RQoKSXI8/azHngjO0PvCdeDJAxbbaEeYbUTZ9KNswMLztQkzEhTuC7vsNmirXakKcB2d/U3gH/cnmKJyG+RvBSTqUkFSmAawEZk36gfVzAkxnm6qoAC6lWA6ktFXE+IJS7kBs7wHmawlThaRTcnkyrDqTa3lBEQsINsqoaMeV6JEmWkTFfEUA9hYHkB+vtHPuM9n0FalJCg5uH+gb5Qyf3VUxDBNRG4UKR0fc9BiKkTUrCUzUlgplAEgkAgkA5w8EQMhuDZ0Y0Yr8P7ETFBSiagm5CBVbJcuEi2b2jXqdMUJSmUbywwuxIOQ/W7jeDmq7Vy9FMmSkSlTJRcSZlSXShYClIUCl1MsncFjvC1Jn1qF0jYvne18+sNt2FEGNcfDgzKykV+/uNMnWE5YRM60c7+rQPlzD0HpGmUgnL+wj1PYVPlDY1B3Cmj1rm1L+X0eGqQe54lP5H6Qu8H0pC3CJnmw/8AdaHOQhQTdNuqh/7YyeY9TS4GG7MB6jXCoJSVgjchh1LkWA3jJM06+9MStVAIdSUKUm+C4FxjyjdxALBAKO497C7FwH3HygRxntPOCAlM6hJUSA4Ni7khIBG5iqMa1GBgTI1OanqNcsMpSlKTsDLYKOwBd7lsCCes1UuW95i6/wAEtTfDUllAJBQVE/8AJ9281fiHHFy5Eul1VAuspZ3w2C+bt7wMkAFKSpbOSalMKQkuGHPdyOXlAsjfdRji1hejv9zTrtelz3qgsm10uxbBNplVyOd43cGmaVEhZmy5i1lTABwyUuoALympTksxYAYzhGo016zMUrmWAdV37tvRuWIrncaSE0iYgpSfIhgzFKQwY9b2hTu30I73DZOx8Qz2X1hOrlpKlUKWKUqyA7h8HlyxHaJ6cescS7I6oTeIS1KsqsUgDcku7WCrJzgADeO2LVFKqyY1jbsJjmJ7xPJMQK6W6AmNIS5ztGXUp7y+bJR7mOZRVwoMC8bRaWHwB7qqUfk0D9FIExPw1l2TSDyKSQCOrN5xd2k1VM2WR/8AluOYCafzgd2h1/2JYXQVSiqoF2FWKCoPSSLhwxw7wEi9xlfxN51f2dKSoikKSl72JsPQ3zGj+5BU+aQRQlEtLguMKmKL+RELOt7f6SfKVKNSTMFJCgDu7gsz4Y7R92NMqf8AE04WpIKVLTYKUzCWXNnICgxjsWm3JdfjZmjTcXKq1papbJQDt+Jz5O5/eCo0SPs/wgQQUkKuC5ULv7wO4p2SEiT8SXNIoSXoCj3cuHcsdwXuxcbVcJ1E4yq0Tpa5YN6mSQWuhQpcL6P8ocC7sRJ9ipyzUJJK003Yg7gNe31brGbhuhSubTMWUgv4W8TWBJBYdfpmCfaLRFGomC4FRLEnupPeDDmxN/pArVEJslbElyq4a1x1DfQc4Oy7mSutCENVw5KSTJK1SwMqurFyyR4d8C2TBRWsMuhIxQnoXpDvC/wqSpcz4dbhRAdiGc3+TwfnpUmeoFLi4SWccwPRmhPkfQmt6elEtNGlld1cxZpsAl7OSXAHoCYr1fFjSybnexsOeMet49mzTMT3qQynANw4GbGBur4iz1spm65wBkvCyIGPiaWVmUXdCZftD3WkqcWUoEBxyAVcA+b4jHOWSQHUp2JQGDkB7ECkD0+jx7r9emlNvIFWBl/XYfONXCOy0/VuqQlSpeFKskA5Kb52dukNqtTPZuwkuD8SZTVUjLfECvS4+kFZ85KkqKSO6Qq3Lwn6gxk492UnaNCZi5SVCwSlLm2SokBz7gRZotehUpK1KYKSRc4Nw3mC0UdR/cITE7DRk9ctC0ELSC4f1Aza79YAyZwSoUioHYgh+h3G+I0anVJJDFSiWfw263jFO7g3vdkl73BLBm2xz6wwqfGWxcoh/kNRwll+XyEENNIe7pSBklSYxSibVzB/PKDHxEJFaVfU/UxtOxUTwAUFpu4TqAlQAAW5vUlkjzcuo9BbmRDjp1zvgLUZr0JJBAA8hSkUgdA/rmAfYb7xSlqUCJYUqkgbM3o59YI/3Zc7uzC4cEpAADbD0jKyEhixM9JxSvt2BQlXE5ivhpUtLOkEgeQd4UtXwWtBVWpKiS9LMnk13x5w28XkhSB3GA8vd4W9WCnNSQXuQRix22MGwdXFiI8juj2IEkK8SXUKixUxPS3OAvFeFzEnuzEqS/h8i4cEM3SGtGjqNjYhnAU7tkE9Yyzkd5KSO6lgWa/UYYvY+kXZbOpGArdsaMRpskpISokhy9hcliQS8S1/ESoFLEJu2LBiKQ2A38tDPxfhgUSod0AABIs1hYG7kl7wC1uiShCVYJJcN4Q7C4Gc56c4GcYMaXISajD/AEtmg62UAdvD/r6bDfd47vtz/jRwb+kkr/1NHIIWR7bR3QGFsi0TNHA1iXSV3galdSn/AOSleiRb5mNPxWfyJgRInWfcS1H3P7CFiajVRa7Q6qqbS2BV5Go/k/yjLP1omBYXcKT6HulwRdwS1ukbAtC1qKkoKnbvWLADB33i/UcLBukFPQ0n94ooF7hrNaiVruyCQAaCKsiWokc2I5erRh7Oy06XVpUVUEyyCCQCCaTYEcxBDjfaspmK0+n+8XuQD3cYIO2+ICaTs6tRVMmLSVPclTjyc39Yhs4Q/qXGIsNmdP4fxZRSp1ylSjZLkBQByk7Yv6+kKWu0v2Rc6fLmOySaSktMSLsb4Is7OCHEKeo1p0cwULYKAUaS4Zy+LWO/URYvtoZyQhTsrxeTYJ89oZx5uwuou+Aj7hLtNxKXPCJ0ogpWGPOzOkjY3uOkLsqdLpdASOhZXzIt78rRRPCRNNHeAYtsqz3a7XjRK4qBshJGO6jyZm/Roaaj4mM6UxqEOFhNYUlIsDcOH9MZOWjVreKISU/EUUoS5L3cscDcuw9IpkTAUFSUhJPdtZyLuB6jlAbX6cTl0kgUpN2dumd4QYB33N3i/wBPD+5PU9pEFI+7ts6mUR5AMB5mBOo4w/4QzFny3nt6RRq+ETEYFYH4k3/cRlTIcPUH5bwcY1Eg5WfUP8G0f2lK6imWlJSSshVIcsKqd/Me0dLlaVEvV6T7MqUUJkKQsypiiV1JYAJPdArYu5POyRHKuG8dOnIQAFSytBmD/MJNVPl0G4B2h7/vuk08pczRGmYtTWcJB3JJF2zaI67sSuR9bMj/AFG4ipSpenJUohHfvZI2TLAapRAapQNsZJKiNf8ADSEpQVLTYU4T65PVhFMzjBUsrmKKlEu5uS7VE9LPmPJ0gJJYs/kBzG1yc26QQJeoAuRu4RkJWEkn4SQQFmkKuGe5N3384B6hBIJJzZj4iMuU7PbyAjRO1akylAl7NUHcE8+YPOKp04ghKQEgbYJHM3v7wVRWjIYg+I3yDjaCiVIYVepz+cY/hAR9UOsbBniX+R1Ohf00nS65qASVKTuGcAvb3hkT2YSZlQmqAfwsM7seXpHL+zvEzJnJWgMQRdybbjlHUeFcXSpQS/iqIe97ln/m0ZXIU9p6L0/IrY+h8iT4hokAgol1LS5JJJTYdcq9LRg1siaoJWqRXmkqpJD7pTUwV7nrBbUa4pDM6mUogNYYw7s5A9RGNOtK5JKUlBBCsOAQbgHBA25vAV+I1NJlUxMWUhbBK3BHjUQfIi9otm6asPSkny/O0XaicJi61IZ8gYfZQHI5b2iS3sykAdA7wdRf3MbPhKEn6gedJSHCmHlf6GBes4PUkpClEEv3gd/wsCzPseQhtKT+EOeuIxTtCtSnUBY72Hyi4X8GLe4ywb/TbhSZfECQ7CWqk23a1vWOnIWWLXhe7LaFSZpUQzIIDJYP5m8MFPrCubzU2eGSUuWJVe7YMApmoAMxtqUfO/0grV3rnY/SEWTxtKpi5QP3j1t/wvdib52eEslBbM0UBY0JKTxBJTUWY15ZmKiHvvAfiHEmBSKwAkOkqLHrSS+45bRvkIEp6PvCj/IGw5sA5ufw+8c77TTSdRNCVAETDYEqBpLF1KNRubBrDyeFRl9/4roCOqnTZlieKJTMUpNKQAwDAEkkXYXP1gPN19ayFlYT4RcOFPckflFulqVPPw0isCyg7JVutyciMGp4FNDqPea5Yv5+Zz84ZREB35kO7fQm9GtQgFEwOFy0kAE+MOBbDGxvsOseTuHCgAJV3ht7u3yP8EBBNKlgq2a3QWaHMKAlylOfCpy+GJx7x2b+mRUhD3BMXNFMpUmo+T79XfbzjdNAJAHe3NrgC+TkYzzj6aol7Ah9xzD483iPD2JJcgHIHTZ83fFvWGFy2NxDNxSGtZunaz4UtKQQLPcfiNyXzzgTpeKEzFArUUE3PhcXAsL383jZxWj4aaRc5Yl/JRdgXjLL4amkTZSqmupLJLjcAEWIvYjaxiybFyuT46M3TiaTSGQA5oJsNzSBV6v7QsalQKiUuQTk5gzrlAJJDNszpPsDAEwSoPD4uSCCz8sww/3kLl1KACkpCS24SAAb7qO3QwvBdmz/ADaNsjSpKUq+Iw3sXcPjawa5teJBhHAIqbtNpwSVqACRakE1Ob94jkAT7REgjwgUnD2KRmly4FmPyjKhyFCWlRR3j5gM5fct8uUW6HTGtSVggpuQRjz9wwGSRHEwZFAkyc1Kl1B0pswD5fqpuXKKpaXUCoswwaSCRa12jYEscKsGJvba5Bb0JiuQsAEh7k3JLNu1Ib3JidmU76j59mfaJ/25RsEfWGaXoWS5AG1hb5RRO06W39Hb6xpnJPIe2wFwTo+HrlrBMt/PAhrQAPCoP0t9IAaPSlS3pLdSP3hq0mmBTf8AnuIzuUxBG5qcAWDPpnHJgSgVBJSUj4hBPdJYkgeINcix3ByIq0vbtlqTOlpKSSCZRBdQNLgKyC3/AJiWslgDCCesLfxEomTUKlymKTOqJICUkhKw+wCmI/2MDUXszVbM6qQPMOTO1GlWpaSJiV+KlaaSoc0kEhSS2xsc7xDhqETJiqVEJz3g192fcjb5wH0nDDNmomlCUolOqVLZVRUoMZq3xYslJItc5aGbR8IvUtIHT9hF9iUbIz6q/wAzYJKE2pKvl8sx4uclvCB6fw/OPJsxFt2xn5PA3ic6q6SQRtsf3iexEghVHiG+BzSVrc4H1MaK7nz6wH7JT3VMe9hf1/WCM+aHPUwtlbcc45tBIz5n0V9DHHe2nBQpaZwIUQAkjkASb36x1fXzGSr/AFV9DCH2m4UspC5a0pVSUrCgaVpuQ7XCgXAI2MKLkJEeWgwMDz+0ZAQqq8vw+Jw4Zr/hIO2C0KZ0hKqld4quOpf+GPJWpUhdM1JSMjk/NgwJaz84J6dIKgXYIc09Wt6wMJ7XiOdw0McK4ciVJZ2UR3iWzuH2AwYkic6aUi1JSkEZJB7yuQsWHQQMn8SKnSgWSPQNlRPU3iGj1QPcezOr/kWx0H881+pPyaEv8QSnTBeoUSlnVa/z97wS1sv7qhKgAHPpd/rFq9NTR8MeEFT4qWqzty8IEZF6V5qQq6QoIJ2UWUo+YfeGC3cg34lKAkilnpFmD+RAYt7+o6wEXPInKpZzboT+8NGr0/dFJCSXY9KSAPp6woqLzFOGuH6XALQbjntZgMpqhCJZctIuKSarC27Xv6xpkyJaR3UJKm8Sn92fZx6XgWnVkG17CryBGfn7xcrVChJScHug+rp9QWI6dYaA1QiWVCxueccmskBmqJJDcreW/wAusBgY18Smupndhl/5dmB8oxxcDUhRQhGQZa0vMUAdmBfzPOKkKlpL+JsAgj3viMcfGOqXJ1CsnjpQmlMtIDg7m4DPnOz8ovHGgRdBCg1KkkWbwuDlgSM8uQgGInLcm146pQIpO4xStWiasAJd97AA9ajYAf8AmCGn4DXf4yANvEosD0BAHkoQsLsUm7HLWxb3zBZSKkgiYnmw7t+odnaJBsai2fF7R0Z3NEuklKQVH+couXow3eoQoc7n22jTpNAliquwDk02DZLqOIxa/tbppRCUj4y+g/IOqGWyf6Zl+yij5zRpdLhlFT7IAP6NBCXoFXZBV5q/LaFpfbibLFX2VkZ7yVIcf9QB+sXL/qAhUqoomByQEskB8sVOws/WxhZ2vzD4smJdAw/N0xCSGQn3P0hI4ppyviUtJUFBElKlJALKNcwpF/8AGkrD2qCfOLdH2lmzphCCu2UDPm5+jCJaPVJXPM4pCllSAlTnuhAUn4eA9Qd83xEBq1CJmRzYhsaCWCCQT1IP0DRvGn5Kz/MYgNru1aJKmCQVW2IudhzPpASb2+m1d1Lp6gb43bYnyd2sYszmQMmNdQ7xGRPF0rJHJgCPlf8AfpAHVcRm+FQ6P4WHMnAHIEEm2MRIduXJCksdjcA7+ji45xh4j2mEwMlAOL5zew/y3Y3tEAWdQLsreDGXsYS02/8AiBnHrz9PKCSpneIIZoD9idUVGdsBSz4LuahzB/l4JTl987k7QLJ+4/x9IBPdavc4KfqUiBnFZAOnmlrpSWP8zGvi1kE8qB83gZrdQRp5u4Kccy4hRx0QH8maKHc5t2wIE1KEu7Xxd8dBAsagoSQPFfrc/pBbtAtCtTMKTcWfyYVQCSbh+pJ6M37xwFijGU8TbpJZMuknF1NuevkNucENLoQlKV0jFh0z78ztiMWhAcnZ2Afb9zlg8bJ+uNbKAoSkEpFgXslP+r7cgbmAv2JoQ1VNsmQVd5W6snB/1H+IG/nA/XzHmsCwSKg3+QCUiIcV48Up5kkn3b8kiA6tcAKie8ALcyRb6P6ROLExPaUdgIT45rU/DKUl7hr4yPbaF1C6lLJ3B/b5gRILBSsXJZLN0cqJjGFxoY8YQVE3yWblsiaxx/N/lH04tYYNwIpePVHEEg71PZiSCxiuL9TKCSwUFBgXHUAt6YiiJkGex80eRclLpPSOkgXIJEb9FopaiHm0Haycjn3w0Y5SeYN8XA+og7wqSoB1/FKTghckJ6uqZUB7REi5dreCLMmvurKLukLBUhnUbpAUwu6XLAvAmfI+6BSSSFKrABZKfu6FE47xKh6dY6F2c4MqZ35cpZTkqRWobOAZWnRLJ9V+RgBwvgMxX2/TuhKZIKlGZVlFYQwBDLYsCqwc2eIA3LM1jc7Dpu1wSqgyFSkm1Slg3OHSA7HH7RCZxQUD7KhICruhkqzSXGUJBBdRH5wj6/VlQUgKAVyDA2OzsXa7b7Rk0nGZiXSoKBKFoCwkiyr5LXqY+p9bHzuecGZ3XcbFcGM1MyYT3iCZb2qOxUTek7Pe7nlA6RoZ6Uj7sAqDpFiSpPeCVAGxIBzyaI/3gLm1qVVKlpelJ8VICUpAO6l3JPIPiDGo4koSRU6pnitiod5h0tS5zmLlblQmNtg+IRl8RBQlVHeKQCSBUKTgmzsbecAOJcSQZilAUAsVENdQOXw+PaBs7tQlAXSgKUpRo3ABJU7bm4DdPcGpS1LrmkqWcB/COZa2NtogGFdh9Rgn9oZMwEL7xw6We/LdvLMAp2rGyc+F2U982z/r05BopADvcnL7l7BL9bnyaMy3ezDKUvgHKlRxN6lCO2zNB1GGKXLhyer3LNcc8nOGiUmeULddYtYD8TnwhVxSck32j7S6Qi6JhFmPhKT5gKc77RpSlRDAJH+p7v8A2G6fMD3ividQ+o9diFOicrmQM8gb++8bdSvvRi7HJokq7tLnHJg3M25RdqJwqMVI76E1MGkEnrpryj1UBAziawNMs7t+Yjbql/dBsVQD4tqPuiPSM3kdlZeviamIA3c5f2m17z5gSKQTfqc+14FI1B3Pn6Ru7Ry0icWIJNz0PXrA/TNUCbRoqBVwdkGoQk8QpmAKcJBdXMnry8toqn8TKyVHKlufJOB8zGJZBJ8482jug8y3dpOfqCsuYiuYSXJyX9Y+SGFxESr6vFh+pRr8mWyJrOMvY/z5xVMEfJOYiTEys+i2RLJJADk/L0ioQzcE0SUd5WQR+r/X2imR+ouWRbMCa2QpNIUlmDebH9xFE2WwBGD9dxDf2m0aZoQqtKAmpyd3pAbmXgGns8pRIQtCmBOSLD0YnoIjG3ZbnMKNQPFktTQxzuzcuQJiZ5UpYUUgoskKBbJG4uAWeJp7GzQCyk3zUlX1DxLOq+Zyg3A2hkuCStabfhD+7qAhh0UqhIX9oICWIMuXpErf/czQoEcw8CNXwGZJZVT3ymzci5gtwKZPWwSFPsUaOUtb/wC6gAC+5MSGDbEqQRGSVqZcz/5xVqBkjUa2dMFtzL0qFAMz5YRFUtIVxCYpIWCpCAlSioEol3WtYDrpcU27yiFbEjalOolImTJ0zWpTKBUfv5CKFAWKpCDcEtZ73gXwvVS52jFSlFa5ilKQlBoSVKLla2ZLjupAuw2vEmhuV86jPqOKhQUizkeFYBF/+LX/AJmFLiUoKcES0Ef4kI907HyI8oxzpxdTKIcbbjBvt/MRFGmlAPMZhy8RLYByPVx1i7bmAtk2T/iaOCT1SlF1haR4SVAgKF2Kv1gzreOrNKgbh+Vi2cbQtjVAE0SglsjJbq+fMR6JyShbKuWUE7Nyfobt+kSCRJZSTcuTY917hgQATb8LOCAee8FvsCVSklJBJcMGALFg4GxGYWkajJGXSfY3v5GCv27Y2yc+sSF+4ZMetyqfKmBRTSavqTkx4uSRTUGYAByx65BdzF2s4uCGA6bF3Z+n1jEZr59utXLawjiAPEE0uQsBnNlOMJsRg4eKwkqIu2ASSWSrmCBbnGZU0kLGGIUPp+UbOD6llmyjUxFLZ3HP25RSXC6nSuyiGkeKu+Xq+cWamxdo94Co/BD84p1OpDkY5xZFuaGPwJ7qlfdjqfyhZ45MpllWwufT9oOzNR90m7AKPs0J3bXjKRIKR4lkD0yT7Qtkw9WAEdxto3Oe6yfWtSm8RJ+fSKXi2bplAOUkPzimDSDPXj0CPZcoksI+KCBiIkiezZj+UQSqPI8iZBN7npMeR9H0dIk5S2LwR0ut5/WBgiSVtFGUMIRH6xkmaoLlqT5EPzDnyi3hgCWKQE1lh4QS/wCEACol/S+MEL2nnB+8/SDszh8gaX4sp6yQxKiFAvZgCzvEY0oVOysCQZLQayeQJs1PcKiKzYku9LP3k1bEEA4aGXScZSQxIGMe8LvEOMonacAEBdnF7HJYcoFHVFAdP8eAZkLHUvjahuPHEZctcohRAqHP2P5wnaeRLQtPxFpTchRInMD/ALIU557RgPElEXP85xp4briVBmqG6sAfiUTsGF27xsxtF8GNsejIyEHYjXJ4VpZiEmUqVMKwtBKFTqgopUU/ETNUBQD3gp2tfDHL2XkVyPhrwhcwg1kse4CAnw9ahc2GI90HwZEwq0ip86cUggplUygXcklRqpsQD74iU7U6gqnTVaZlJJVMmoakp7rAlIpObnPzMEyglCBBYz8tz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AutoShape 4" descr="data:image/jpeg;base64,/9j/4AAQSkZJRgABAQAAAQABAAD/2wCEAAkGBhQSERQUEhMVFRUVGBoaGBgXGBcdHRoZGxoYGBwYGxoaGyYeHhkjHBwaHy8gIycpLCwsHR4xNTAqNSYrLCoBCQoKDgwOGg8PGikiHyUpLCwsLCwpKSwpKSwqKSkpLCwqLCwsKSwsKSwpLCwsLCwsKSwsLCksLCwpLCwsLCwsLP/AABEIAMABAAMBIgACEQEDEQH/xAAcAAACAwEBAQEAAAAAAAAAAAAFBgIDBAcBAAj/xABBEAABAgUCAwYDBwQBAwIHAAABAhEAAxIhMQRBBVFhBiIycYGRE6GxFCNCwdHh8AcVUnJigpLxJcIkMzRDU2Oy/8QAGwEAAgMBAQEAAAAAAAAAAAAAAwQBAgUABgf/xAArEQACAgICAQQCAQMFAAAAAAABAgARAyEEEjEFEyJBUWEUIzKBUnGRobH/2gAMAwEAAhEDEQA/ANcsRcWfEfBDR7T6GM4+rUJsfwATPQi2IqMqLyS0SRpJh294EfWK+5YenKfNT2QgEMM84l9nBa3rF8nTkFjZ8dfKCkqUmk46mGMfqL5SOpgcvETGtkQDM0POIr0Q2tBFakBVJUx2qsPQ4ieo0hBIIPsYL/MzA2w1ArgxkUDBatG+IqVomME5kojaKzLiy+pN4kniA7g46WPjpOUEk6djF0vTkwzi5jExPPxgBBUvTtmPVITvaCitOYx65kB1EeW+IZ9xmO4gcYAmCbp1enPLCMevkrShRD0jcZ8+bWeN2s4uhKHDEHq5/wC0Qr6/tCogsopCgRZsX2z+cHLaqKhaNyqfrSoqBmEPtl8XY7+UB9ckkgBlnIJ2tfdo1fbiolylRGVL/Dke/lA3ipUQGPdAyLD9TAqkiiZ8jSnCrW/y3O/7RXSSplO+1ncY9NrxVp5Lh2Ure9kjABDFydojN1NTJIdiw/RzeLG53SjCGjkzEAhEtydykE5v0P7RGctVSQpT1AAd1mc45YjLJC5fiSsDYOQ56HY/rEtVqiqWouUvhiTcA5Ju4/PygJ8ynW2k9PpXWEhRIwWYgtcNhzfpdokjSqKwQSWUGBds/JP0NuUY9ER8BK62W93NrqIEF+AyFK1CUr713Piw4Y1YBNuYt5xwhGRgYUkcNUkKCQTMKVVMXAcKcG1hcWt8or4PqQdPMJBJ+ExTlwLfl12jWnUpCg9ZNIJIIuoAO9vP584H8P1NEpaWpUQQASAcuPLr6QXtK9IDn61Si92JBa7chb0ipQq8Xy/XEauIEqUwoewYrQGLNgmPJOmvYpxYBQN8uwc2inYGWOMruCpvDEqYJUQdgfPJvYRCkptuB+f1gnN06Qe8TVuAN+T45YjIZ9KiQMc788ev1jrFy6uTowcsuoOTy/jkxVMkOTTgfy/IwSRowB3uQbo9/m8Z9WhqUubkW25O8CJBEZXICaE7zNQ1togmWC5OGzAfiXaoJLJAP4bljVm72al78x1gVxDjpaZKVMSuoOkoc0EjvIJGQxN7sw5x5Z+A5Op6ZecoEfNBpAvvC429d/aCf2WAvZbi9QpmpUlRPdISopxips9WaGtMoMHjKfAQxDSxz9tiD5ukBS3884HoURbDcoMamdSD0gVInArBIq6DnFkUhwAZdWPUki5TxPhpXKCikte5s7XMU9mtSmgyqu8Fq7pP4SEtS56F/SD2o4ilaFJmgISm9ew2YjrhhCbwuX8ecfhDmVTFJIQlPQlh6DN+sesWjjomYj9g9gRlmTkTA6FJUAWdNw4JBDjkQxij7OTt8ovnqlSUmgByASXHeYAhVrEkbjYDkIFJ7TqINCQb2KjZoHj4/ZuwhW5IUdfuE/swFxbDvtFOo1KJdImLpBwSLf8AnrALVdsJiVH7tATcg94gbAWyS0KWu4gpRJUtVRblb15/SNFMAUxDJn7R34jxxBsiegpBZRSRZ8E8wbwr8SmqIBWVKDskpIuNmJ6wJlqQS9bYznoOvyMeaqbQ6ayBewYb7Pe+YOPj4ixHaZ9RrlsyQBsxP57xiE9TKbJba9sseUaNPLJcoS6d3bY9bvs8FdYZElCTOdKjcS8qZyHBNmcFvKJ90Abg/ZLGhFeTJUsl7AZPP3iz7CRav0bH75EEVcS0qzYTEG11ANjFQNh6bRQZ7GoTEKQTkOUuH5NAznBhP47DzPilIAQmog/obHrAteoFbqpBAKQ1ySN2GTGmYRMclJWcb+Q3YRjn6FaSLsr2Yel4kZLlfao7n03iopYObb0gHL7km/SCv9vlf29U0oKpxmoQmpTJAUkrUyQwJNIF4Az5CRZag43cfQX9zBjV6lJ4eKrj7Qkb7SA2fOJBvzLdQtdZn1DS0SaAgKVKUTbczFsQdjSBfZojxXiCwsJLMUILBrmnIA3Nto+1868gJAf4SAxA3q6MLF4+nELmJC1JHcGD0bYfnFS05RZ2Jnk8WUoFKgC12oSfr6YiCeITgfuwRuGFrb8oZVaefLklUqUtaAWC0gFlC5Cjn0DNzha4hxqYp/wtkB8nocP+0A93t4jXtULMhLmzq+8CSd1hwBvc42vBGXxIpZKXJ/yD5dKgADcCxDbuXzA7hZ+Ko4Svm2RvbcjLRp1E6kMhJCS4JPiV+ic2HK8de4HKhOpITT3+6zjD53a2wb6RFc6oskPVYd0uCdgzv/MRnEqYm6gQC7OD15CwiPdU9IWAEghzuM+mbiwji0GMJGyJYJi0rUFpWAm5F3GwJOwvn2jBPnFSmaz2tG9U2kglNjYNi3kGeKVahJ2L3ckk5tYbNFwJK6N1HKfp0CopZZsQLlruXP8Als+20FuASJNKgp61ENUB4bBQS22Xe5zADVaylISAFAlzm7Yfpn5x5w7WuCkhQBvbBILsR6C0Q/HLLRjGPN0a50nh81KD92SAORO305Xg0jjqmvfla8IvCOIqBZKSQp+6lIDtk+fSCyteaQpf3YdmUQ9o85n9PcPSnzNvHzMLJ8hRhnVatUzJAFz0/wDMZ5eupsnu88+/TygSONIKmC0uDfk/784kdckuB74Hk5/KNDi+mqnybZiXJ5xb4poQlr9ahdJmKObAlh5sMkjMeTuPGctEvTroKXAe6TbKkAu1ixTccjCtrdYlIJKgtRwO93QfzhflcfUhSVAYJcFg4wQ4uHFufWNF+MCPMQXksrR706StE5C6EIQkpZK6qCGPdBAIBZmBJDnDNAWcomqogpBLm4FrXLeVhGDX6jTzAFSzqAEtWZhrCXIsTmm5vi3Mxn7TadQmFTslbKSSXA5jLO31EA4zFX6tG+SisnZZk4lr2woWwwLYyHyW2gfJmAnv1KLvbPX32iA04sStw74Nz9Is0vwkEm6rsE2NnwVeXLnGjcyyBKVzVJUwJQQL/wDl4+mySS1VVmOR7mN61JUFMkACwUoh8khzzZhiMvx6XAWlv+Ic336iILWNwYDXNvBJdEwFYAYDr6M8O/FuI6SVL+I0tc2YfhpDKUxRZRYJexL+o2hH4ep1Jq7yasAEvBFGqkq1DLSsUomBNKgRSQWKKg4dyCGcO/KEeSbFTS4SGyTPe0HAZY032lFyprgilQO4AtCvwWahUyhRCQq3m4LHzCm9CYd9fpQvSCQPEtTgE2QkOS5/mYRNPIMuakEUk0qqH+JLOxuHwR5GF8J1G86zd9qKQQQo/wDUPkGEB52plksQTe9S8egFx+0Fe1CaJ66Rz2Le4heSuY9nD8hDq6meV/M1yDLwKfa7dSYYkJP2EFIT/wDUkbD/AOyN+cLcqROJuWf/AC6wwzq/7YwS5OquA2Pg9MwdTYi71dAwfxmZ94gKYES0Pd37u9uu35RoSUApqUhIUkOwLMzYflGTigmVgVJSKEZ50Bx+8eaXVLTNlqWykJKKgQCCHbBz1gT/AHCIBqdR1PaRKZMuSiVMACHexuzuoP8AiuocxHN+1+hLpmACl6SwvVm9vlDojiB0/wAUKZayWqZXifNR3JBgDN15mm4sFvS7udyfIRlYmKtc3nxgrUSTLXLUlwUuxD+23rHROyHZsauZMqqRLHiUBcubJSSGuAfIXhU43JPxWAtLQGdrqN6lGwdvoIfuyfDpidKmnUNMJCykTCzAEUkpPiIU5GBYZw1lekuJY8d5Ooi9280I08xaJdkkApUS7jBBJvV13aFH7QpSh+IBiOY6A5ttD7200hnIaxmjld+kJs7hipCQanJdw24NxfLOb+cVwOCu/MJlxEN41Nur4WHE1nfxD/kxL9agx9DASXLDuFXbCsg7dD/MQ16Sd8TTTALqSKk9Rc+zE25hoUtFIqJHMt6uIcxEtM5x1Jh9M8sysedo16CdS9zTyF/55xr4X2eXPLJawJJJYMMlzsI06js0pDBM1Cw5vLVVu10gVdcRpFQFmSvIvQnun40pBFJDPn0YEFsXOInq+KGYAlV1D8Qe+7tiKNTpZsshCJZJLCtSFKa+WwEjq5PLeCo0SEpsqWsvcJlTUEO7kFZZQBGKU2OYW6IIwMj1Z/8AZglcMKmdSmIdwycDkd3a/WILmrQiksSkta7uLxrTJQoCorqZ3S/dHs3MxRPQ4Kqqi7OxBPmnnEiV7/ZgucFLeonp08hEBw+pIJZ7DBtyNs7RrGjVX3krJa218M52/eCs+QsAgJCUkd4vYDG13Dv6RUSHyQJwopSt1KdKklChuQqx9QwPoIPaVAUg6eYXMvwnmNiOn0gDrVSnJpY4YGwVuR539GjTwOVNnKlhF1ViWFkWYue8egqPpCfKXfaaPAzgjoZDjfZ6bKKJi0siYHQWcbhlF2q3a3PeMFqWcAgh2uaTk3OeQy8dx4rw+XNky5RTZLBjyCTe25AJ94TpX9LkrUSqawLF6SSHuLO2OvOBLzQBT+Zz8Uk2s57rigd0LuCzABug/OMq7OkBXn08mjtOh/pPo5akr+JN2d6XPrsP48Mg7JaMJtISQBkuX9Xix5IPicmAjzPzpwvVFM5ANhUHPIXJi3tHqpi1BSZCpYtQog5GaCAB65jvmr7GaMhk6eWGyWxb9IVe0fDUStNMTKlChJCZoTsFhJDMD/yD7KbaANyAx8RzFj6nzObdmJU2bOCpr0pGCSHxybe8A5c59QZs01n4t6i7sXc9NvaOjdn+G2LrDEJcs1wCWY7vnygXr/6UzZomTtKtExNV0GynUHDHwkXa5EVx5B2NxjKnxEG9p9VKUp2PeAVtepNW+OULOqChSzsGsRzuLZItDT2h7PLTJExSVS1pACkKBDNYM9yPK0LX2FdmBtYPuxezHEPYj9TMyaFmRk6lxSQHHP6e8MkyV/6Yo4/+KDMP/wBZD+WbwL0fBFkuzszpPV7g/OOgaXgVPDmcECYhZJwynGLw2g1uZ7sL1OfcXRSsHvYTakF7Dc9YxzV9090AkhQtZmBpd7gw4cT4Eozakh+6gAgEuSPEkb7+8a+EdgftJ+JONEvAsCpTf4ghgHt+UBzOqAkxjAhcihFzWcWnznLIT+KlCWbGGsWJz1ijhmmW/eNqhvk/pHVtb2bkyNKtEpAYDvE3UWfKjs7WEJQ4WpKmKSGuR1P7NGScinxN9A1fKBu0/ClGcFpTUkgf92Djdrwb4EKdMHISO9+IFVlWcZTzd7+0E0LLXCb5xf2gJx3gSJgqQ6F8tjd/MHriKjIHHQzujI/df+Jbq9SxZBqWWZufXpCnx7VqM6xACCyaQwGSbdS+cwwcD0y5BInJYsooIfDGwO/7wpcRmmtSsKc/I+4Ix1guFQGIErlfstwlwzXhE5KEgkYZi4Bzj+MXjUZUpExSe4wPMF/NsDbnmAEictHfCrKYKIOzg0qHK2MGC2mQqoBcpCkFy6QAwwVML0huVofxHq0yOSpdajXP4zOkzEy5KkgpKvifGUBLoZJpUkYNXetcMAN4gjiyi9SZQs4MoKAL3YhYq3cbMYPzNUZbJElBdlKKilRrN3JWCKsYcRskcVUm4ky/Mpl53wLxpMj34mD/ACsKL1geTLJCCagpTkgkuL2EEp2iHdsVFRZV27rPnbl6xuk8YKzeXKf/AESfnBNE5RT4JbcvhpxC2Vcincvgy4X/ALbP+ItanR9wBw4AZnYFg4tkuOXoIA6pNCh3CMXqHN/CAbZh91PEABdALXDIBv5NA/U8Yl4MtKSfxMAR6UxypkAk5OTivz/1FfU6uaUulIIFwQkjF/xQD1/El1KuXOSD6eXtDZPCVkmlZvzH6YiXCOx3xlKSkql2GSWwTdQBINiQMlokjqLMjA4ytQsxEmqU9wxI5F+jecdU/pbo0o0yphAdcykFtkgE33F9+sL3bPgcnTLlLlSQZZASFomE1KGVLCnudiGHm0MvZ/iUv7LJQkJKik2q8KlqJa2G7sIckWo/3mxx16OR91DOvSEMuW9KnSpANk0qcLA2BBL+dt4MoDDGVD/+QfzgVPkAJIqRUoM5UXP+qaTf9YZZumAAHJ/oB+UIhBZMfJ1MqFG3Ig/Jv0i4r7ih5D6xEhlJ6Ax8kOPNX0EQRU4GZuIagolrJ/CkqPOzADzJeBnZ4mRLUSfFUo83cAqfzCsxLtLM+4mNlawP+lBH5iPZ+sQEWsFIYcqT3h63gZWtwg8QL2e7JGZOnT9SSsKmTFIlqYukqITMUdidhsOezVqtIJUopQAi7skN3mqfz7sS4fOSJaabAgFuhv7bekS181wRuEKVbmbD6GJ/uNSGYwVqkomylImBKrnuqDgpcOWPT5wgcd7PytIqqW6QsFSUm7Um4BL2/baHqYp5wGyQVEDkm7eqikekLPbTTfG0qlC506g55u/xAPJx7Q3xbV6MT5YtLEUkcWC5iQhKUhiST3mLXSOj87i/KNep7TFSChNgVMBawFdPtWIVlz6RYEdTvt9Pe3rXL1N2J/jD9BGgckw/l9R7k9pE/EZIYOAG3pAShIsSweos791IDmGXherAlg7kNezEZDbXjkum1RQoKSXI8/azHngjO0PvCdeDJAxbbaEeYbUTZ9KNswMLztQkzEhTuC7vsNmirXakKcB2d/U3gH/cnmKJyG+RvBSTqUkFSmAawEZk36gfVzAkxnm6qoAC6lWA6ktFXE+IJS7kBs7wHmawlThaRTcnkyrDqTa3lBEQsINsqoaMeV6JEmWkTFfEUA9hYHkB+vtHPuM9n0FalJCg5uH+gb5Qyf3VUxDBNRG4UKR0fc9BiKkTUrCUzUlgplAEgkAgkA5w8EQMhuDZ0Y0Yr8P7ETFBSiagm5CBVbJcuEi2b2jXqdMUJSmUbywwuxIOQ/W7jeDmq7Vy9FMmSkSlTJRcSZlSXShYClIUCl1MsncFjvC1Jn1qF0jYvne18+sNt2FEGNcfDgzKykV+/uNMnWE5YRM60c7+rQPlzD0HpGmUgnL+wj1PYVPlDY1B3Cmj1rm1L+X0eGqQe54lP5H6Qu8H0pC3CJnmw/8AdaHOQhQTdNuqh/7YyeY9TS4GG7MB6jXCoJSVgjchh1LkWA3jJM06+9MStVAIdSUKUm+C4FxjyjdxALBAKO497C7FwH3HygRxntPOCAlM6hJUSA4Ni7khIBG5iqMa1GBgTI1OanqNcsMpSlKTsDLYKOwBd7lsCCes1UuW95i6/wAEtTfDUllAJBQVE/8AJ9281fiHHFy5Eul1VAuspZ3w2C+bt7wMkAFKSpbOSalMKQkuGHPdyOXlAsjfdRji1hejv9zTrtelz3qgsm10uxbBNplVyOd43cGmaVEhZmy5i1lTABwyUuoALympTksxYAYzhGo016zMUrmWAdV37tvRuWIrncaSE0iYgpSfIhgzFKQwY9b2hTu30I73DZOx8Qz2X1hOrlpKlUKWKUqyA7h8HlyxHaJ6cescS7I6oTeIS1KsqsUgDcku7WCrJzgADeO2LVFKqyY1jbsJjmJ7xPJMQK6W6AmNIS5ztGXUp7y+bJR7mOZRVwoMC8bRaWHwB7qqUfk0D9FIExPw1l2TSDyKSQCOrN5xd2k1VM2WR/8AluOYCafzgd2h1/2JYXQVSiqoF2FWKCoPSSLhwxw7wEi9xlfxN51f2dKSoikKSl72JsPQ3zGj+5BU+aQRQlEtLguMKmKL+RELOt7f6SfKVKNSTMFJCgDu7gsz4Y7R92NMqf8AE04WpIKVLTYKUzCWXNnICgxjsWm3JdfjZmjTcXKq1papbJQDt+Jz5O5/eCo0SPs/wgQQUkKuC5ULv7wO4p2SEiT8SXNIoSXoCj3cuHcsdwXuxcbVcJ1E4yq0Tpa5YN6mSQWuhQpcL6P8ocC7sRJ9ipyzUJJK003Yg7gNe31brGbhuhSubTMWUgv4W8TWBJBYdfpmCfaLRFGomC4FRLEnupPeDDmxN/pArVEJslbElyq4a1x1DfQc4Oy7mSutCENVw5KSTJK1SwMqurFyyR4d8C2TBRWsMuhIxQnoXpDvC/wqSpcz4dbhRAdiGc3+TwfnpUmeoFLi4SWccwPRmhPkfQmt6elEtNGlld1cxZpsAl7OSXAHoCYr1fFjSybnexsOeMet49mzTMT3qQynANw4GbGBur4iz1spm65wBkvCyIGPiaWVmUXdCZftD3WkqcWUoEBxyAVcA+b4jHOWSQHUp2JQGDkB7ECkD0+jx7r9emlNvIFWBl/XYfONXCOy0/VuqQlSpeFKskA5Kb52dukNqtTPZuwkuD8SZTVUjLfECvS4+kFZ85KkqKSO6Qq3Lwn6gxk492UnaNCZi5SVCwSlLm2SokBz7gRZotehUpK1KYKSRc4Nw3mC0UdR/cITE7DRk9ctC0ELSC4f1Aza79YAyZwSoUioHYgh+h3G+I0anVJJDFSiWfw263jFO7g3vdkl73BLBm2xz6wwqfGWxcoh/kNRwll+XyEENNIe7pSBklSYxSibVzB/PKDHxEJFaVfU/UxtOxUTwAUFpu4TqAlQAAW5vUlkjzcuo9BbmRDjp1zvgLUZr0JJBAA8hSkUgdA/rmAfYb7xSlqUCJYUqkgbM3o59YI/3Zc7uzC4cEpAADbD0jKyEhixM9JxSvt2BQlXE5ivhpUtLOkEgeQd4UtXwWtBVWpKiS9LMnk13x5w28XkhSB3GA8vd4W9WCnNSQXuQRix22MGwdXFiI8juj2IEkK8SXUKixUxPS3OAvFeFzEnuzEqS/h8i4cEM3SGtGjqNjYhnAU7tkE9Yyzkd5KSO6lgWa/UYYvY+kXZbOpGArdsaMRpskpISokhy9hcliQS8S1/ESoFLEJu2LBiKQ2A38tDPxfhgUSod0AABIs1hYG7kl7wC1uiShCVYJJcN4Q7C4Gc56c4GcYMaXISajD/AEtmg62UAdvD/r6bDfd47vtz/jRwb+kkr/1NHIIWR7bR3QGFsi0TNHA1iXSV3galdSn/AOSleiRb5mNPxWfyJgRInWfcS1H3P7CFiajVRa7Q6qqbS2BV5Go/k/yjLP1omBYXcKT6HulwRdwS1ukbAtC1qKkoKnbvWLADB33i/UcLBukFPQ0n94ooF7hrNaiVruyCQAaCKsiWokc2I5erRh7Oy06XVpUVUEyyCCQCCaTYEcxBDjfaspmK0+n+8XuQD3cYIO2+ICaTs6tRVMmLSVPclTjyc39Yhs4Q/qXGIsNmdP4fxZRSp1ylSjZLkBQByk7Yv6+kKWu0v2Rc6fLmOySaSktMSLsb4Is7OCHEKeo1p0cwULYKAUaS4Zy+LWO/URYvtoZyQhTsrxeTYJ89oZx5uwuou+Aj7hLtNxKXPCJ0ogpWGPOzOkjY3uOkLsqdLpdASOhZXzIt78rRRPCRNNHeAYtsqz3a7XjRK4qBshJGO6jyZm/Roaaj4mM6UxqEOFhNYUlIsDcOH9MZOWjVreKISU/EUUoS5L3cscDcuw9IpkTAUFSUhJPdtZyLuB6jlAbX6cTl0kgUpN2dumd4QYB33N3i/wBPD+5PU9pEFI+7ts6mUR5AMB5mBOo4w/4QzFny3nt6RRq+ETEYFYH4k3/cRlTIcPUH5bwcY1Eg5WfUP8G0f2lK6imWlJSSshVIcsKqd/Me0dLlaVEvV6T7MqUUJkKQsypiiV1JYAJPdArYu5POyRHKuG8dOnIQAFSytBmD/MJNVPl0G4B2h7/vuk08pczRGmYtTWcJB3JJF2zaI67sSuR9bMj/AFG4ipSpenJUohHfvZI2TLAapRAapQNsZJKiNf8ADSEpQVLTYU4T65PVhFMzjBUsrmKKlEu5uS7VE9LPmPJ0gJJYs/kBzG1yc26QQJeoAuRu4RkJWEkn4SQQFmkKuGe5N3384B6hBIJJzZj4iMuU7PbyAjRO1akylAl7NUHcE8+YPOKp04ghKQEgbYJHM3v7wVRWjIYg+I3yDjaCiVIYVepz+cY/hAR9UOsbBniX+R1Ohf00nS65qASVKTuGcAvb3hkT2YSZlQmqAfwsM7seXpHL+zvEzJnJWgMQRdybbjlHUeFcXSpQS/iqIe97ln/m0ZXIU9p6L0/IrY+h8iT4hokAgol1LS5JJJTYdcq9LRg1siaoJWqRXmkqpJD7pTUwV7nrBbUa4pDM6mUogNYYw7s5A9RGNOtK5JKUlBBCsOAQbgHBA25vAV+I1NJlUxMWUhbBK3BHjUQfIi9otm6asPSkny/O0XaicJi61IZ8gYfZQHI5b2iS3sykAdA7wdRf3MbPhKEn6gedJSHCmHlf6GBes4PUkpClEEv3gd/wsCzPseQhtKT+EOeuIxTtCtSnUBY72Hyi4X8GLe4ywb/TbhSZfECQ7CWqk23a1vWOnIWWLXhe7LaFSZpUQzIIDJYP5m8MFPrCubzU2eGSUuWJVe7YMApmoAMxtqUfO/0grV3rnY/SEWTxtKpi5QP3j1t/wvdib52eEslBbM0UBY0JKTxBJTUWY15ZmKiHvvAfiHEmBSKwAkOkqLHrSS+45bRvkIEp6PvCj/IGw5sA5ufw+8c77TTSdRNCVAETDYEqBpLF1KNRubBrDyeFRl9/4roCOqnTZlieKJTMUpNKQAwDAEkkXYXP1gPN19ayFlYT4RcOFPckflFulqVPPw0isCyg7JVutyciMGp4FNDqPea5Yv5+Zz84ZREB35kO7fQm9GtQgFEwOFy0kAE+MOBbDGxvsOseTuHCgAJV3ht7u3yP8EBBNKlgq2a3QWaHMKAlylOfCpy+GJx7x2b+mRUhD3BMXNFMpUmo+T79XfbzjdNAJAHe3NrgC+TkYzzj6aol7Ah9xzD483iPD2JJcgHIHTZ83fFvWGFy2NxDNxSGtZunaz4UtKQQLPcfiNyXzzgTpeKEzFArUUE3PhcXAsL383jZxWj4aaRc5Yl/JRdgXjLL4amkTZSqmupLJLjcAEWIvYjaxiybFyuT46M3TiaTSGQA5oJsNzSBV6v7QsalQKiUuQTk5gzrlAJJDNszpPsDAEwSoPD4uSCCz8sww/3kLl1KACkpCS24SAAb7qO3QwvBdmz/ADaNsjSpKUq+Iw3sXcPjawa5teJBhHAIqbtNpwSVqACRakE1Ob94jkAT7REgjwgUnD2KRmly4FmPyjKhyFCWlRR3j5gM5fct8uUW6HTGtSVggpuQRjz9wwGSRHEwZFAkyc1Kl1B0pswD5fqpuXKKpaXUCoswwaSCRa12jYEscKsGJvba5Bb0JiuQsAEh7k3JLNu1Ib3JidmU76j59mfaJ/25RsEfWGaXoWS5AG1hb5RRO06W39Hb6xpnJPIe2wFwTo+HrlrBMt/PAhrQAPCoP0t9IAaPSlS3pLdSP3hq0mmBTf8AnuIzuUxBG5qcAWDPpnHJgSgVBJSUj4hBPdJYkgeINcix3ByIq0vbtlqTOlpKSSCZRBdQNLgKyC3/AJiWslgDCCesLfxEomTUKlymKTOqJICUkhKw+wCmI/2MDUXszVbM6qQPMOTO1GlWpaSJiV+KlaaSoc0kEhSS2xsc7xDhqETJiqVEJz3g192fcjb5wH0nDDNmomlCUolOqVLZVRUoMZq3xYslJItc5aGbR8IvUtIHT9hF9iUbIz6q/wAzYJKE2pKvl8sx4uclvCB6fw/OPJsxFt2xn5PA3ic6q6SQRtsf3iexEghVHiG+BzSVrc4H1MaK7nz6wH7JT3VMe9hf1/WCM+aHPUwtlbcc45tBIz5n0V9DHHe2nBQpaZwIUQAkjkASb36x1fXzGSr/AFV9DCH2m4UspC5a0pVSUrCgaVpuQ7XCgXAI2MKLkJEeWgwMDz+0ZAQqq8vw+Jw4Zr/hIO2C0KZ0hKqld4quOpf+GPJWpUhdM1JSMjk/NgwJaz84J6dIKgXYIc09Wt6wMJ7XiOdw0McK4ciVJZ2UR3iWzuH2AwYkic6aUi1JSkEZJB7yuQsWHQQMn8SKnSgWSPQNlRPU3iGj1QPcezOr/kWx0H881+pPyaEv8QSnTBeoUSlnVa/z97wS1sv7qhKgAHPpd/rFq9NTR8MeEFT4qWqzty8IEZF6V5qQq6QoIJ2UWUo+YfeGC3cg34lKAkilnpFmD+RAYt7+o6wEXPInKpZzboT+8NGr0/dFJCSXY9KSAPp6woqLzFOGuH6XALQbjntZgMpqhCJZctIuKSarC27Xv6xpkyJaR3UJKm8Sn92fZx6XgWnVkG17CryBGfn7xcrVChJScHug+rp9QWI6dYaA1QiWVCxueccmskBmqJJDcreW/wAusBgY18Smupndhl/5dmB8oxxcDUhRQhGQZa0vMUAdmBfzPOKkKlpL+JsAgj3viMcfGOqXJ1CsnjpQmlMtIDg7m4DPnOz8ovHGgRdBCg1KkkWbwuDlgSM8uQgGInLcm146pQIpO4xStWiasAJd97AA9ajYAf8AmCGn4DXf4yANvEosD0BAHkoQsLsUm7HLWxb3zBZSKkgiYnmw7t+odnaJBsai2fF7R0Z3NEuklKQVH+couXow3eoQoc7n22jTpNAliquwDk02DZLqOIxa/tbppRCUj4y+g/IOqGWyf6Zl+yij5zRpdLhlFT7IAP6NBCXoFXZBV5q/LaFpfbibLFX2VkZ7yVIcf9QB+sXL/qAhUqoomByQEskB8sVOws/WxhZ2vzD4smJdAw/N0xCSGQn3P0hI4ppyviUtJUFBElKlJALKNcwpF/8AGkrD2qCfOLdH2lmzphCCu2UDPm5+jCJaPVJXPM4pCllSAlTnuhAUn4eA9Qd83xEBq1CJmRzYhsaCWCCQT1IP0DRvGn5Kz/MYgNru1aJKmCQVW2IudhzPpASb2+m1d1Lp6gb43bYnyd2sYszmQMmNdQ7xGRPF0rJHJgCPlf8AfpAHVcRm+FQ6P4WHMnAHIEEm2MRIduXJCksdjcA7+ji45xh4j2mEwMlAOL5zew/y3Y3tEAWdQLsreDGXsYS02/8AiBnHrz9PKCSpneIIZoD9idUVGdsBSz4LuahzB/l4JTl987k7QLJ+4/x9IBPdavc4KfqUiBnFZAOnmlrpSWP8zGvi1kE8qB83gZrdQRp5u4Kccy4hRx0QH8maKHc5t2wIE1KEu7Xxd8dBAsagoSQPFfrc/pBbtAtCtTMKTcWfyYVQCSbh+pJ6M37xwFijGU8TbpJZMuknF1NuevkNucENLoQlKV0jFh0z78ztiMWhAcnZ2Afb9zlg8bJ+uNbKAoSkEpFgXslP+r7cgbmAv2JoQ1VNsmQVd5W6snB/1H+IG/nA/XzHmsCwSKg3+QCUiIcV48Up5kkn3b8kiA6tcAKie8ALcyRb6P6ROLExPaUdgIT45rU/DKUl7hr4yPbaF1C6lLJ3B/b5gRILBSsXJZLN0cqJjGFxoY8YQVE3yWblsiaxx/N/lH04tYYNwIpePVHEEg71PZiSCxiuL9TKCSwUFBgXHUAt6YiiJkGex80eRclLpPSOkgXIJEb9FopaiHm0Haycjn3w0Y5SeYN8XA+og7wqSoB1/FKTghckJ6uqZUB7REi5dreCLMmvurKLukLBUhnUbpAUwu6XLAvAmfI+6BSSSFKrABZKfu6FE47xKh6dY6F2c4MqZ35cpZTkqRWobOAZWnRLJ9V+RgBwvgMxX2/TuhKZIKlGZVlFYQwBDLYsCqwc2eIA3LM1jc7Dpu1wSqgyFSkm1Slg3OHSA7HH7RCZxQUD7KhICruhkqzSXGUJBBdRH5wj6/VlQUgKAVyDA2OzsXa7b7Rk0nGZiXSoKBKFoCwkiyr5LXqY+p9bHzuecGZ3XcbFcGM1MyYT3iCZb2qOxUTek7Pe7nlA6RoZ6Uj7sAqDpFiSpPeCVAGxIBzyaI/3gLm1qVVKlpelJ8VICUpAO6l3JPIPiDGo4koSRU6pnitiod5h0tS5zmLlblQmNtg+IRl8RBQlVHeKQCSBUKTgmzsbecAOJcSQZilAUAsVENdQOXw+PaBs7tQlAXSgKUpRo3ABJU7bm4DdPcGpS1LrmkqWcB/COZa2NtogGFdh9Rgn9oZMwEL7xw6We/LdvLMAp2rGyc+F2U982z/r05BopADvcnL7l7BL9bnyaMy3ezDKUvgHKlRxN6lCO2zNB1GGKXLhyer3LNcc8nOGiUmeULddYtYD8TnwhVxSck32j7S6Qi6JhFmPhKT5gKc77RpSlRDAJH+p7v8A2G6fMD3ividQ+o9diFOicrmQM8gb++8bdSvvRi7HJokq7tLnHJg3M25RdqJwqMVI76E1MGkEnrpryj1UBAziawNMs7t+Yjbql/dBsVQD4tqPuiPSM3kdlZeviamIA3c5f2m17z5gSKQTfqc+14FI1B3Pn6Ru7Ry0icWIJNz0PXrA/TNUCbRoqBVwdkGoQk8QpmAKcJBdXMnry8toqn8TKyVHKlufJOB8zGJZBJ8482jug8y3dpOfqCsuYiuYSXJyX9Y+SGFxESr6vFh+pRr8mWyJrOMvY/z5xVMEfJOYiTEys+i2RLJJADk/L0ioQzcE0SUd5WQR+r/X2imR+ouWRbMCa2QpNIUlmDebH9xFE2WwBGD9dxDf2m0aZoQqtKAmpyd3pAbmXgGns8pRIQtCmBOSLD0YnoIjG3ZbnMKNQPFktTQxzuzcuQJiZ5UpYUUgoskKBbJG4uAWeJp7GzQCyk3zUlX1DxLOq+Zyg3A2hkuCStabfhD+7qAhh0UqhIX9oICWIMuXpErf/czQoEcw8CNXwGZJZVT3ymzci5gtwKZPWwSFPsUaOUtb/wC6gAC+5MSGDbEqQRGSVqZcz/5xVqBkjUa2dMFtzL0qFAMz5YRFUtIVxCYpIWCpCAlSioEol3WtYDrpcU27yiFbEjalOolImTJ0zWpTKBUfv5CKFAWKpCDcEtZ73gXwvVS52jFSlFa5ilKQlBoSVKLla2ZLjupAuw2vEmhuV86jPqOKhQUizkeFYBF/+LX/AJmFLiUoKcES0Ef4kI907HyI8oxzpxdTKIcbbjBvt/MRFGmlAPMZhy8RLYByPVx1i7bmAtk2T/iaOCT1SlF1haR4SVAgKF2Kv1gzreOrNKgbh+Vi2cbQtjVAE0SglsjJbq+fMR6JyShbKuWUE7Nyfobt+kSCRJZSTcuTY917hgQATb8LOCAee8FvsCVSklJBJcMGALFg4GxGYWkajJGXSfY3v5GCv27Y2yc+sSF+4ZMetyqfKmBRTSavqTkx4uSRTUGYAByx65BdzF2s4uCGA6bF3Z+n1jEZr59utXLawjiAPEE0uQsBnNlOMJsRg4eKwkqIu2ASSWSrmCBbnGZU0kLGGIUPp+UbOD6llmyjUxFLZ3HP25RSXC6nSuyiGkeKu+Xq+cWamxdo94Co/BD84p1OpDkY5xZFuaGPwJ7qlfdjqfyhZ45MpllWwufT9oOzNR90m7AKPs0J3bXjKRIKR4lkD0yT7Qtkw9WAEdxto3Oe6yfWtSm8RJ+fSKXi2bplAOUkPzimDSDPXj0CPZcoksI+KCBiIkiezZj+UQSqPI8iZBN7npMeR9H0dIk5S2LwR0ut5/WBgiSVtFGUMIRH6xkmaoLlqT5EPzDnyi3hgCWKQE1lh4QS/wCEACol/S+MEL2nnB+8/SDszh8gaX4sp6yQxKiFAvZgCzvEY0oVOysCQZLQayeQJs1PcKiKzYku9LP3k1bEEA4aGXScZSQxIGMe8LvEOMonacAEBdnF7HJYcoFHVFAdP8eAZkLHUvjahuPHEZctcohRAqHP2P5wnaeRLQtPxFpTchRInMD/ALIU557RgPElEXP85xp4briVBmqG6sAfiUTsGF27xsxtF8GNsejIyEHYjXJ4VpZiEmUqVMKwtBKFTqgopUU/ETNUBQD3gp2tfDHL2XkVyPhrwhcwg1kse4CAnw9ahc2GI90HwZEwq0ip86cUggplUygXcklRqpsQD74iU7U6gqnTVaZlJJVMmoakp7rAlIpObnPzMEyglCBBYz8tz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6" descr="data:image/jpeg;base64,/9j/4AAQSkZJRgABAQAAAQABAAD/2wCEAAkGBhQSERQUEhMVFRUVGBoaGBgXGBcdHRoZGxoYGBwYGxoaGyYeHhkjHBwaHy8gIycpLCwsHR4xNTAqNSYrLCoBCQoKDgwOGg8PGikiHyUpLCwsLCwpKSwpKSwqKSkpLCwqLCwsKSwsKSwpLCwsLCwsKSwsLCksLCwpLCwsLCwsLP/AABEIAMABAAMBIgACEQEDEQH/xAAcAAACAwEBAQEAAAAAAAAAAAAFBgIDBAcBAAj/xABBEAABAgUCAwYDBwQBAwIHAAABAhEAAxIhMQRBBVFhBiIycYGRE6GxFCNCwdHh8AcVUnJigpLxJcIkMzRDU2Oy/8QAGwEAAgMBAQEAAAAAAAAAAAAAAwQBAgUABgf/xAArEQACAgICAQQCAQMFAAAAAAABAgARAyEEEjEFEyJBUWEUIzKBUnGRobH/2gAMAwEAAhEDEQA/ANcsRcWfEfBDR7T6GM4+rUJsfwATPQi2IqMqLyS0SRpJh294EfWK+5YenKfNT2QgEMM84l9nBa3rF8nTkFjZ8dfKCkqUmk46mGMfqL5SOpgcvETGtkQDM0POIr0Q2tBFakBVJUx2qsPQ4ieo0hBIIPsYL/MzA2w1ArgxkUDBatG+IqVomME5kojaKzLiy+pN4kniA7g46WPjpOUEk6djF0vTkwzi5jExPPxgBBUvTtmPVITvaCitOYx65kB1EeW+IZ9xmO4gcYAmCbp1enPLCMevkrShRD0jcZ8+bWeN2s4uhKHDEHq5/wC0Qr6/tCogsopCgRZsX2z+cHLaqKhaNyqfrSoqBmEPtl8XY7+UB9ckkgBlnIJ2tfdo1fbiolylRGVL/Dke/lA3ipUQGPdAyLD9TAqkiiZ8jSnCrW/y3O/7RXSSplO+1ncY9NrxVp5Lh2Ure9kjABDFydojN1NTJIdiw/RzeLG53SjCGjkzEAhEtydykE5v0P7RGctVSQpT1AAd1mc45YjLJC5fiSsDYOQ56HY/rEtVqiqWouUvhiTcA5Ju4/PygJ8ynW2k9PpXWEhRIwWYgtcNhzfpdokjSqKwQSWUGBds/JP0NuUY9ER8BK62W93NrqIEF+AyFK1CUr713Piw4Y1YBNuYt5xwhGRgYUkcNUkKCQTMKVVMXAcKcG1hcWt8or4PqQdPMJBJ+ExTlwLfl12jWnUpCg9ZNIJIIuoAO9vP584H8P1NEpaWpUQQASAcuPLr6QXtK9IDn61Si92JBa7chb0ipQq8Xy/XEauIEqUwoewYrQGLNgmPJOmvYpxYBQN8uwc2inYGWOMruCpvDEqYJUQdgfPJvYRCkptuB+f1gnN06Qe8TVuAN+T45YjIZ9KiQMc788ev1jrFy6uTowcsuoOTy/jkxVMkOTTgfy/IwSRowB3uQbo9/m8Z9WhqUubkW25O8CJBEZXICaE7zNQ1togmWC5OGzAfiXaoJLJAP4bljVm72al78x1gVxDjpaZKVMSuoOkoc0EjvIJGQxN7sw5x5Z+A5Op6ZecoEfNBpAvvC429d/aCf2WAvZbi9QpmpUlRPdISopxips9WaGtMoMHjKfAQxDSxz9tiD5ukBS3884HoURbDcoMamdSD0gVInArBIq6DnFkUhwAZdWPUki5TxPhpXKCikte5s7XMU9mtSmgyqu8Fq7pP4SEtS56F/SD2o4ilaFJmgISm9ew2YjrhhCbwuX8ecfhDmVTFJIQlPQlh6DN+sesWjjomYj9g9gRlmTkTA6FJUAWdNw4JBDjkQxij7OTt8ovnqlSUmgByASXHeYAhVrEkbjYDkIFJ7TqINCQb2KjZoHj4/ZuwhW5IUdfuE/swFxbDvtFOo1KJdImLpBwSLf8AnrALVdsJiVH7tATcg94gbAWyS0KWu4gpRJUtVRblb15/SNFMAUxDJn7R34jxxBsiegpBZRSRZ8E8wbwr8SmqIBWVKDskpIuNmJ6wJlqQS9bYznoOvyMeaqbQ6ayBewYb7Pe+YOPj4ixHaZ9RrlsyQBsxP57xiE9TKbJba9sseUaNPLJcoS6d3bY9bvs8FdYZElCTOdKjcS8qZyHBNmcFvKJ90Abg/ZLGhFeTJUsl7AZPP3iz7CRav0bH75EEVcS0qzYTEG11ANjFQNh6bRQZ7GoTEKQTkOUuH5NAznBhP47DzPilIAQmog/obHrAteoFbqpBAKQ1ySN2GTGmYRMclJWcb+Q3YRjn6FaSLsr2Yel4kZLlfao7n03iopYObb0gHL7km/SCv9vlf29U0oKpxmoQmpTJAUkrUyQwJNIF4Az5CRZag43cfQX9zBjV6lJ4eKrj7Qkb7SA2fOJBvzLdQtdZn1DS0SaAgKVKUTbczFsQdjSBfZojxXiCwsJLMUILBrmnIA3Nto+1868gJAf4SAxA3q6MLF4+nELmJC1JHcGD0bYfnFS05RZ2Jnk8WUoFKgC12oSfr6YiCeITgfuwRuGFrb8oZVaefLklUqUtaAWC0gFlC5Cjn0DNzha4hxqYp/wtkB8nocP+0A93t4jXtULMhLmzq+8CSd1hwBvc42vBGXxIpZKXJ/yD5dKgADcCxDbuXzA7hZ+Ko4Svm2RvbcjLRp1E6kMhJCS4JPiV+ic2HK8de4HKhOpITT3+6zjD53a2wb6RFc6oskPVYd0uCdgzv/MRnEqYm6gQC7OD15CwiPdU9IWAEghzuM+mbiwji0GMJGyJYJi0rUFpWAm5F3GwJOwvn2jBPnFSmaz2tG9U2kglNjYNi3kGeKVahJ2L3ckk5tYbNFwJK6N1HKfp0CopZZsQLlruXP8Als+20FuASJNKgp61ENUB4bBQS22Xe5zADVaylISAFAlzm7Yfpn5x5w7WuCkhQBvbBILsR6C0Q/HLLRjGPN0a50nh81KD92SAORO305Xg0jjqmvfla8IvCOIqBZKSQp+6lIDtk+fSCyteaQpf3YdmUQ9o85n9PcPSnzNvHzMLJ8hRhnVatUzJAFz0/wDMZ5eupsnu88+/TygSONIKmC0uDfk/784kdckuB74Hk5/KNDi+mqnybZiXJ5xb4poQlr9ahdJmKObAlh5sMkjMeTuPGctEvTroKXAe6TbKkAu1ixTccjCtrdYlIJKgtRwO93QfzhflcfUhSVAYJcFg4wQ4uHFufWNF+MCPMQXksrR706StE5C6EIQkpZK6qCGPdBAIBZmBJDnDNAWcomqogpBLm4FrXLeVhGDX6jTzAFSzqAEtWZhrCXIsTmm5vi3Mxn7TadQmFTslbKSSXA5jLO31EA4zFX6tG+SisnZZk4lr2woWwwLYyHyW2gfJmAnv1KLvbPX32iA04sStw74Nz9Is0vwkEm6rsE2NnwVeXLnGjcyyBKVzVJUwJQQL/wDl4+mySS1VVmOR7mN61JUFMkACwUoh8khzzZhiMvx6XAWlv+Ic336iILWNwYDXNvBJdEwFYAYDr6M8O/FuI6SVL+I0tc2YfhpDKUxRZRYJexL+o2hH4ep1Jq7yasAEvBFGqkq1DLSsUomBNKgRSQWKKg4dyCGcO/KEeSbFTS4SGyTPe0HAZY032lFyprgilQO4AtCvwWahUyhRCQq3m4LHzCm9CYd9fpQvSCQPEtTgE2QkOS5/mYRNPIMuakEUk0qqH+JLOxuHwR5GF8J1G86zd9qKQQQo/wDUPkGEB52plksQTe9S8egFx+0Fe1CaJ66Rz2Le4heSuY9nD8hDq6meV/M1yDLwKfa7dSYYkJP2EFIT/wDUkbD/AOyN+cLcqROJuWf/AC6wwzq/7YwS5OquA2Pg9MwdTYi71dAwfxmZ94gKYES0Pd37u9uu35RoSUApqUhIUkOwLMzYflGTigmVgVJSKEZ50Bx+8eaXVLTNlqWykJKKgQCCHbBz1gT/AHCIBqdR1PaRKZMuSiVMACHexuzuoP8AiuocxHN+1+hLpmACl6SwvVm9vlDojiB0/wAUKZayWqZXifNR3JBgDN15mm4sFvS7udyfIRlYmKtc3nxgrUSTLXLUlwUuxD+23rHROyHZsauZMqqRLHiUBcubJSSGuAfIXhU43JPxWAtLQGdrqN6lGwdvoIfuyfDpidKmnUNMJCykTCzAEUkpPiIU5GBYZw1lekuJY8d5Ooi9280I08xaJdkkApUS7jBBJvV13aFH7QpSh+IBiOY6A5ttD7200hnIaxmjld+kJs7hipCQanJdw24NxfLOb+cVwOCu/MJlxEN41Nur4WHE1nfxD/kxL9agx9DASXLDuFXbCsg7dD/MQ16Sd8TTTALqSKk9Rc+zE25hoUtFIqJHMt6uIcxEtM5x1Jh9M8sysedo16CdS9zTyF/55xr4X2eXPLJawJJJYMMlzsI06js0pDBM1Cw5vLVVu10gVdcRpFQFmSvIvQnun40pBFJDPn0YEFsXOInq+KGYAlV1D8Qe+7tiKNTpZsshCJZJLCtSFKa+WwEjq5PLeCo0SEpsqWsvcJlTUEO7kFZZQBGKU2OYW6IIwMj1Z/8AZglcMKmdSmIdwycDkd3a/WILmrQiksSkta7uLxrTJQoCorqZ3S/dHs3MxRPQ4Kqqi7OxBPmnnEiV7/ZgucFLeonp08hEBw+pIJZ7DBtyNs7RrGjVX3krJa218M52/eCs+QsAgJCUkd4vYDG13Dv6RUSHyQJwopSt1KdKklChuQqx9QwPoIPaVAUg6eYXMvwnmNiOn0gDrVSnJpY4YGwVuR539GjTwOVNnKlhF1ViWFkWYue8egqPpCfKXfaaPAzgjoZDjfZ6bKKJi0siYHQWcbhlF2q3a3PeMFqWcAgh2uaTk3OeQy8dx4rw+XNky5RTZLBjyCTe25AJ94TpX9LkrUSqawLF6SSHuLO2OvOBLzQBT+Zz8Uk2s57rigd0LuCzABug/OMq7OkBXn08mjtOh/pPo5akr+JN2d6XPrsP48Mg7JaMJtISQBkuX9Xix5IPicmAjzPzpwvVFM5ANhUHPIXJi3tHqpi1BSZCpYtQog5GaCAB65jvmr7GaMhk6eWGyWxb9IVe0fDUStNMTKlChJCZoTsFhJDMD/yD7KbaANyAx8RzFj6nzObdmJU2bOCpr0pGCSHxybe8A5c59QZs01n4t6i7sXc9NvaOjdn+G2LrDEJcs1wCWY7vnygXr/6UzZomTtKtExNV0GynUHDHwkXa5EVx5B2NxjKnxEG9p9VKUp2PeAVtepNW+OULOqChSzsGsRzuLZItDT2h7PLTJExSVS1pACkKBDNYM9yPK0LX2FdmBtYPuxezHEPYj9TMyaFmRk6lxSQHHP6e8MkyV/6Yo4/+KDMP/wBZD+WbwL0fBFkuzszpPV7g/OOgaXgVPDmcECYhZJwynGLw2g1uZ7sL1OfcXRSsHvYTakF7Dc9YxzV9090AkhQtZmBpd7gw4cT4Eozakh+6gAgEuSPEkb7+8a+EdgftJ+JONEvAsCpTf4ghgHt+UBzOqAkxjAhcihFzWcWnznLIT+KlCWbGGsWJz1ijhmmW/eNqhvk/pHVtb2bkyNKtEpAYDvE3UWfKjs7WEJQ4WpKmKSGuR1P7NGScinxN9A1fKBu0/ClGcFpTUkgf92Djdrwb4EKdMHISO9+IFVlWcZTzd7+0E0LLXCb5xf2gJx3gSJgqQ6F8tjd/MHriKjIHHQzujI/df+Jbq9SxZBqWWZufXpCnx7VqM6xACCyaQwGSbdS+cwwcD0y5BInJYsooIfDGwO/7wpcRmmtSsKc/I+4Ix1guFQGIErlfstwlwzXhE5KEgkYZi4Bzj+MXjUZUpExSe4wPMF/NsDbnmAEictHfCrKYKIOzg0qHK2MGC2mQqoBcpCkFy6QAwwVML0huVofxHq0yOSpdajXP4zOkzEy5KkgpKvifGUBLoZJpUkYNXetcMAN4gjiyi9SZQs4MoKAL3YhYq3cbMYPzNUZbJElBdlKKilRrN3JWCKsYcRskcVUm4ky/Mpl53wLxpMj34mD/ACsKL1geTLJCCagpTkgkuL2EEp2iHdsVFRZV27rPnbl6xuk8YKzeXKf/AESfnBNE5RT4JbcvhpxC2Vcincvgy4X/ALbP+ItanR9wBw4AZnYFg4tkuOXoIA6pNCh3CMXqHN/CAbZh91PEABdALXDIBv5NA/U8Yl4MtKSfxMAR6UxypkAk5OTivz/1FfU6uaUulIIFwQkjF/xQD1/El1KuXOSD6eXtDZPCVkmlZvzH6YiXCOx3xlKSkql2GSWwTdQBINiQMlokjqLMjA4ytQsxEmqU9wxI5F+jecdU/pbo0o0yphAdcykFtkgE33F9+sL3bPgcnTLlLlSQZZASFomE1KGVLCnudiGHm0MvZ/iUv7LJQkJKik2q8KlqJa2G7sIckWo/3mxx16OR91DOvSEMuW9KnSpANk0qcLA2BBL+dt4MoDDGVD/+QfzgVPkAJIqRUoM5UXP+qaTf9YZZumAAHJ/oB+UIhBZMfJ1MqFG3Ig/Jv0i4r7ih5D6xEhlJ6Ax8kOPNX0EQRU4GZuIagolrJ/CkqPOzADzJeBnZ4mRLUSfFUo83cAqfzCsxLtLM+4mNlawP+lBH5iPZ+sQEWsFIYcqT3h63gZWtwg8QL2e7JGZOnT9SSsKmTFIlqYukqITMUdidhsOezVqtIJUopQAi7skN3mqfz7sS4fOSJaabAgFuhv7bekS181wRuEKVbmbD6GJ/uNSGYwVqkomylImBKrnuqDgpcOWPT5wgcd7PytIqqW6QsFSUm7Um4BL2/baHqYp5wGyQVEDkm7eqikekLPbTTfG0qlC506g55u/xAPJx7Q3xbV6MT5YtLEUkcWC5iQhKUhiST3mLXSOj87i/KNep7TFSChNgVMBawFdPtWIVlz6RYEdTvt9Pe3rXL1N2J/jD9BGgckw/l9R7k9pE/EZIYOAG3pAShIsSweos791IDmGXherAlg7kNezEZDbXjkum1RQoKSXI8/azHngjO0PvCdeDJAxbbaEeYbUTZ9KNswMLztQkzEhTuC7vsNmirXakKcB2d/U3gH/cnmKJyG+RvBSTqUkFSmAawEZk36gfVzAkxnm6qoAC6lWA6ktFXE+IJS7kBs7wHmawlThaRTcnkyrDqTa3lBEQsINsqoaMeV6JEmWkTFfEUA9hYHkB+vtHPuM9n0FalJCg5uH+gb5Qyf3VUxDBNRG4UKR0fc9BiKkTUrCUzUlgplAEgkAgkA5w8EQMhuDZ0Y0Yr8P7ETFBSiagm5CBVbJcuEi2b2jXqdMUJSmUbywwuxIOQ/W7jeDmq7Vy9FMmSkSlTJRcSZlSXShYClIUCl1MsncFjvC1Jn1qF0jYvne18+sNt2FEGNcfDgzKykV+/uNMnWE5YRM60c7+rQPlzD0HpGmUgnL+wj1PYVPlDY1B3Cmj1rm1L+X0eGqQe54lP5H6Qu8H0pC3CJnmw/8AdaHOQhQTdNuqh/7YyeY9TS4GG7MB6jXCoJSVgjchh1LkWA3jJM06+9MStVAIdSUKUm+C4FxjyjdxALBAKO497C7FwH3HygRxntPOCAlM6hJUSA4Ni7khIBG5iqMa1GBgTI1OanqNcsMpSlKTsDLYKOwBd7lsCCes1UuW95i6/wAEtTfDUllAJBQVE/8AJ9281fiHHFy5Eul1VAuspZ3w2C+bt7wMkAFKSpbOSalMKQkuGHPdyOXlAsjfdRji1hejv9zTrtelz3qgsm10uxbBNplVyOd43cGmaVEhZmy5i1lTABwyUuoALympTksxYAYzhGo016zMUrmWAdV37tvRuWIrncaSE0iYgpSfIhgzFKQwY9b2hTu30I73DZOx8Qz2X1hOrlpKlUKWKUqyA7h8HlyxHaJ6cescS7I6oTeIS1KsqsUgDcku7WCrJzgADeO2LVFKqyY1jbsJjmJ7xPJMQK6W6AmNIS5ztGXUp7y+bJR7mOZRVwoMC8bRaWHwB7qqUfk0D9FIExPw1l2TSDyKSQCOrN5xd2k1VM2WR/8AluOYCafzgd2h1/2JYXQVSiqoF2FWKCoPSSLhwxw7wEi9xlfxN51f2dKSoikKSl72JsPQ3zGj+5BU+aQRQlEtLguMKmKL+RELOt7f6SfKVKNSTMFJCgDu7gsz4Y7R92NMqf8AE04WpIKVLTYKUzCWXNnICgxjsWm3JdfjZmjTcXKq1papbJQDt+Jz5O5/eCo0SPs/wgQQUkKuC5ULv7wO4p2SEiT8SXNIoSXoCj3cuHcsdwXuxcbVcJ1E4yq0Tpa5YN6mSQWuhQpcL6P8ocC7sRJ9ipyzUJJK003Yg7gNe31brGbhuhSubTMWUgv4W8TWBJBYdfpmCfaLRFGomC4FRLEnupPeDDmxN/pArVEJslbElyq4a1x1DfQc4Oy7mSutCENVw5KSTJK1SwMqurFyyR4d8C2TBRWsMuhIxQnoXpDvC/wqSpcz4dbhRAdiGc3+TwfnpUmeoFLi4SWccwPRmhPkfQmt6elEtNGlld1cxZpsAl7OSXAHoCYr1fFjSybnexsOeMet49mzTMT3qQynANw4GbGBur4iz1spm65wBkvCyIGPiaWVmUXdCZftD3WkqcWUoEBxyAVcA+b4jHOWSQHUp2JQGDkB7ECkD0+jx7r9emlNvIFWBl/XYfONXCOy0/VuqQlSpeFKskA5Kb52dukNqtTPZuwkuD8SZTVUjLfECvS4+kFZ85KkqKSO6Qq3Lwn6gxk492UnaNCZi5SVCwSlLm2SokBz7gRZotehUpK1KYKSRc4Nw3mC0UdR/cITE7DRk9ctC0ELSC4f1Aza79YAyZwSoUioHYgh+h3G+I0anVJJDFSiWfw263jFO7g3vdkl73BLBm2xz6wwqfGWxcoh/kNRwll+XyEENNIe7pSBklSYxSibVzB/PKDHxEJFaVfU/UxtOxUTwAUFpu4TqAlQAAW5vUlkjzcuo9BbmRDjp1zvgLUZr0JJBAA8hSkUgdA/rmAfYb7xSlqUCJYUqkgbM3o59YI/3Zc7uzC4cEpAADbD0jKyEhixM9JxSvt2BQlXE5ivhpUtLOkEgeQd4UtXwWtBVWpKiS9LMnk13x5w28XkhSB3GA8vd4W9WCnNSQXuQRix22MGwdXFiI8juj2IEkK8SXUKixUxPS3OAvFeFzEnuzEqS/h8i4cEM3SGtGjqNjYhnAU7tkE9Yyzkd5KSO6lgWa/UYYvY+kXZbOpGArdsaMRpskpISokhy9hcliQS8S1/ESoFLEJu2LBiKQ2A38tDPxfhgUSod0AABIs1hYG7kl7wC1uiShCVYJJcN4Q7C4Gc56c4GcYMaXISajD/AEtmg62UAdvD/r6bDfd47vtz/jRwb+kkr/1NHIIWR7bR3QGFsi0TNHA1iXSV3galdSn/AOSleiRb5mNPxWfyJgRInWfcS1H3P7CFiajVRa7Q6qqbS2BV5Go/k/yjLP1omBYXcKT6HulwRdwS1ukbAtC1qKkoKnbvWLADB33i/UcLBukFPQ0n94ooF7hrNaiVruyCQAaCKsiWokc2I5erRh7Oy06XVpUVUEyyCCQCCaTYEcxBDjfaspmK0+n+8XuQD3cYIO2+ICaTs6tRVMmLSVPclTjyc39Yhs4Q/qXGIsNmdP4fxZRSp1ylSjZLkBQByk7Yv6+kKWu0v2Rc6fLmOySaSktMSLsb4Is7OCHEKeo1p0cwULYKAUaS4Zy+LWO/URYvtoZyQhTsrxeTYJ89oZx5uwuou+Aj7hLtNxKXPCJ0ogpWGPOzOkjY3uOkLsqdLpdASOhZXzIt78rRRPCRNNHeAYtsqz3a7XjRK4qBshJGO6jyZm/Roaaj4mM6UxqEOFhNYUlIsDcOH9MZOWjVreKISU/EUUoS5L3cscDcuw9IpkTAUFSUhJPdtZyLuB6jlAbX6cTl0kgUpN2dumd4QYB33N3i/wBPD+5PU9pEFI+7ts6mUR5AMB5mBOo4w/4QzFny3nt6RRq+ETEYFYH4k3/cRlTIcPUH5bwcY1Eg5WfUP8G0f2lK6imWlJSSshVIcsKqd/Me0dLlaVEvV6T7MqUUJkKQsypiiV1JYAJPdArYu5POyRHKuG8dOnIQAFSytBmD/MJNVPl0G4B2h7/vuk08pczRGmYtTWcJB3JJF2zaI67sSuR9bMj/AFG4ipSpenJUohHfvZI2TLAapRAapQNsZJKiNf8ADSEpQVLTYU4T65PVhFMzjBUsrmKKlEu5uS7VE9LPmPJ0gJJYs/kBzG1yc26QQJeoAuRu4RkJWEkn4SQQFmkKuGe5N3384B6hBIJJzZj4iMuU7PbyAjRO1akylAl7NUHcE8+YPOKp04ghKQEgbYJHM3v7wVRWjIYg+I3yDjaCiVIYVepz+cY/hAR9UOsbBniX+R1Ohf00nS65qASVKTuGcAvb3hkT2YSZlQmqAfwsM7seXpHL+zvEzJnJWgMQRdybbjlHUeFcXSpQS/iqIe97ln/m0ZXIU9p6L0/IrY+h8iT4hokAgol1LS5JJJTYdcq9LRg1siaoJWqRXmkqpJD7pTUwV7nrBbUa4pDM6mUogNYYw7s5A9RGNOtK5JKUlBBCsOAQbgHBA25vAV+I1NJlUxMWUhbBK3BHjUQfIi9otm6asPSkny/O0XaicJi61IZ8gYfZQHI5b2iS3sykAdA7wdRf3MbPhKEn6gedJSHCmHlf6GBes4PUkpClEEv3gd/wsCzPseQhtKT+EOeuIxTtCtSnUBY72Hyi4X8GLe4ywb/TbhSZfECQ7CWqk23a1vWOnIWWLXhe7LaFSZpUQzIIDJYP5m8MFPrCubzU2eGSUuWJVe7YMApmoAMxtqUfO/0grV3rnY/SEWTxtKpi5QP3j1t/wvdib52eEslBbM0UBY0JKTxBJTUWY15ZmKiHvvAfiHEmBSKwAkOkqLHrSS+45bRvkIEp6PvCj/IGw5sA5ufw+8c77TTSdRNCVAETDYEqBpLF1KNRubBrDyeFRl9/4roCOqnTZlieKJTMUpNKQAwDAEkkXYXP1gPN19ayFlYT4RcOFPckflFulqVPPw0isCyg7JVutyciMGp4FNDqPea5Yv5+Zz84ZREB35kO7fQm9GtQgFEwOFy0kAE+MOBbDGxvsOseTuHCgAJV3ht7u3yP8EBBNKlgq2a3QWaHMKAlylOfCpy+GJx7x2b+mRUhD3BMXNFMpUmo+T79XfbzjdNAJAHe3NrgC+TkYzzj6aol7Ah9xzD483iPD2JJcgHIHTZ83fFvWGFy2NxDNxSGtZunaz4UtKQQLPcfiNyXzzgTpeKEzFArUUE3PhcXAsL383jZxWj4aaRc5Yl/JRdgXjLL4amkTZSqmupLJLjcAEWIvYjaxiybFyuT46M3TiaTSGQA5oJsNzSBV6v7QsalQKiUuQTk5gzrlAJJDNszpPsDAEwSoPD4uSCCz8sww/3kLl1KACkpCS24SAAb7qO3QwvBdmz/ADaNsjSpKUq+Iw3sXcPjawa5teJBhHAIqbtNpwSVqACRakE1Ob94jkAT7REgjwgUnD2KRmly4FmPyjKhyFCWlRR3j5gM5fct8uUW6HTGtSVggpuQRjz9wwGSRHEwZFAkyc1Kl1B0pswD5fqpuXKKpaXUCoswwaSCRa12jYEscKsGJvba5Bb0JiuQsAEh7k3JLNu1Ib3JidmU76j59mfaJ/25RsEfWGaXoWS5AG1hb5RRO06W39Hb6xpnJPIe2wFwTo+HrlrBMt/PAhrQAPCoP0t9IAaPSlS3pLdSP3hq0mmBTf8AnuIzuUxBG5qcAWDPpnHJgSgVBJSUj4hBPdJYkgeINcix3ByIq0vbtlqTOlpKSSCZRBdQNLgKyC3/AJiWslgDCCesLfxEomTUKlymKTOqJICUkhKw+wCmI/2MDUXszVbM6qQPMOTO1GlWpaSJiV+KlaaSoc0kEhSS2xsc7xDhqETJiqVEJz3g192fcjb5wH0nDDNmomlCUolOqVLZVRUoMZq3xYslJItc5aGbR8IvUtIHT9hF9iUbIz6q/wAzYJKE2pKvl8sx4uclvCB6fw/OPJsxFt2xn5PA3ic6q6SQRtsf3iexEghVHiG+BzSVrc4H1MaK7nz6wH7JT3VMe9hf1/WCM+aHPUwtlbcc45tBIz5n0V9DHHe2nBQpaZwIUQAkjkASb36x1fXzGSr/AFV9DCH2m4UspC5a0pVSUrCgaVpuQ7XCgXAI2MKLkJEeWgwMDz+0ZAQqq8vw+Jw4Zr/hIO2C0KZ0hKqld4quOpf+GPJWpUhdM1JSMjk/NgwJaz84J6dIKgXYIc09Wt6wMJ7XiOdw0McK4ciVJZ2UR3iWzuH2AwYkic6aUi1JSkEZJB7yuQsWHQQMn8SKnSgWSPQNlRPU3iGj1QPcezOr/kWx0H881+pPyaEv8QSnTBeoUSlnVa/z97wS1sv7qhKgAHPpd/rFq9NTR8MeEFT4qWqzty8IEZF6V5qQq6QoIJ2UWUo+YfeGC3cg34lKAkilnpFmD+RAYt7+o6wEXPInKpZzboT+8NGr0/dFJCSXY9KSAPp6woqLzFOGuH6XALQbjntZgMpqhCJZctIuKSarC27Xv6xpkyJaR3UJKm8Sn92fZx6XgWnVkG17CryBGfn7xcrVChJScHug+rp9QWI6dYaA1QiWVCxueccmskBmqJJDcreW/wAusBgY18Smupndhl/5dmB8oxxcDUhRQhGQZa0vMUAdmBfzPOKkKlpL+JsAgj3viMcfGOqXJ1CsnjpQmlMtIDg7m4DPnOz8ovHGgRdBCg1KkkWbwuDlgSM8uQgGInLcm146pQIpO4xStWiasAJd97AA9ajYAf8AmCGn4DXf4yANvEosD0BAHkoQsLsUm7HLWxb3zBZSKkgiYnmw7t+odnaJBsai2fF7R0Z3NEuklKQVH+couXow3eoQoc7n22jTpNAliquwDk02DZLqOIxa/tbppRCUj4y+g/IOqGWyf6Zl+yij5zRpdLhlFT7IAP6NBCXoFXZBV5q/LaFpfbibLFX2VkZ7yVIcf9QB+sXL/qAhUqoomByQEskB8sVOws/WxhZ2vzD4smJdAw/N0xCSGQn3P0hI4ppyviUtJUFBElKlJALKNcwpF/8AGkrD2qCfOLdH2lmzphCCu2UDPm5+jCJaPVJXPM4pCllSAlTnuhAUn4eA9Qd83xEBq1CJmRzYhsaCWCCQT1IP0DRvGn5Kz/MYgNru1aJKmCQVW2IudhzPpASb2+m1d1Lp6gb43bYnyd2sYszmQMmNdQ7xGRPF0rJHJgCPlf8AfpAHVcRm+FQ6P4WHMnAHIEEm2MRIduXJCksdjcA7+ji45xh4j2mEwMlAOL5zew/y3Y3tEAWdQLsreDGXsYS02/8AiBnHrz9PKCSpneIIZoD9idUVGdsBSz4LuahzB/l4JTl987k7QLJ+4/x9IBPdavc4KfqUiBnFZAOnmlrpSWP8zGvi1kE8qB83gZrdQRp5u4Kccy4hRx0QH8maKHc5t2wIE1KEu7Xxd8dBAsagoSQPFfrc/pBbtAtCtTMKTcWfyYVQCSbh+pJ6M37xwFijGU8TbpJZMuknF1NuevkNucENLoQlKV0jFh0z78ztiMWhAcnZ2Afb9zlg8bJ+uNbKAoSkEpFgXslP+r7cgbmAv2JoQ1VNsmQVd5W6snB/1H+IG/nA/XzHmsCwSKg3+QCUiIcV48Up5kkn3b8kiA6tcAKie8ALcyRb6P6ROLExPaUdgIT45rU/DKUl7hr4yPbaF1C6lLJ3B/b5gRILBSsXJZLN0cqJjGFxoY8YQVE3yWblsiaxx/N/lH04tYYNwIpePVHEEg71PZiSCxiuL9TKCSwUFBgXHUAt6YiiJkGex80eRclLpPSOkgXIJEb9FopaiHm0Haycjn3w0Y5SeYN8XA+og7wqSoB1/FKTghckJ6uqZUB7REi5dreCLMmvurKLukLBUhnUbpAUwu6XLAvAmfI+6BSSSFKrABZKfu6FE47xKh6dY6F2c4MqZ35cpZTkqRWobOAZWnRLJ9V+RgBwvgMxX2/TuhKZIKlGZVlFYQwBDLYsCqwc2eIA3LM1jc7Dpu1wSqgyFSkm1Slg3OHSA7HH7RCZxQUD7KhICruhkqzSXGUJBBdRH5wj6/VlQUgKAVyDA2OzsXa7b7Rk0nGZiXSoKBKFoCwkiyr5LXqY+p9bHzuecGZ3XcbFcGM1MyYT3iCZb2qOxUTek7Pe7nlA6RoZ6Uj7sAqDpFiSpPeCVAGxIBzyaI/3gLm1qVVKlpelJ8VICUpAO6l3JPIPiDGo4koSRU6pnitiod5h0tS5zmLlblQmNtg+IRl8RBQlVHeKQCSBUKTgmzsbecAOJcSQZilAUAsVENdQOXw+PaBs7tQlAXSgKUpRo3ABJU7bm4DdPcGpS1LrmkqWcB/COZa2NtogGFdh9Rgn9oZMwEL7xw6We/LdvLMAp2rGyc+F2U982z/r05BopADvcnL7l7BL9bnyaMy3ezDKUvgHKlRxN6lCO2zNB1GGKXLhyer3LNcc8nOGiUmeULddYtYD8TnwhVxSck32j7S6Qi6JhFmPhKT5gKc77RpSlRDAJH+p7v8A2G6fMD3ividQ+o9diFOicrmQM8gb++8bdSvvRi7HJokq7tLnHJg3M25RdqJwqMVI76E1MGkEnrpryj1UBAziawNMs7t+Yjbql/dBsVQD4tqPuiPSM3kdlZeviamIA3c5f2m17z5gSKQTfqc+14FI1B3Pn6Ru7Ry0icWIJNz0PXrA/TNUCbRoqBVwdkGoQk8QpmAKcJBdXMnry8toqn8TKyVHKlufJOB8zGJZBJ8482jug8y3dpOfqCsuYiuYSXJyX9Y+SGFxESr6vFh+pRr8mWyJrOMvY/z5xVMEfJOYiTEys+i2RLJJADk/L0ioQzcE0SUd5WQR+r/X2imR+ouWRbMCa2QpNIUlmDebH9xFE2WwBGD9dxDf2m0aZoQqtKAmpyd3pAbmXgGns8pRIQtCmBOSLD0YnoIjG3ZbnMKNQPFktTQxzuzcuQJiZ5UpYUUgoskKBbJG4uAWeJp7GzQCyk3zUlX1DxLOq+Zyg3A2hkuCStabfhD+7qAhh0UqhIX9oICWIMuXpErf/czQoEcw8CNXwGZJZVT3ymzci5gtwKZPWwSFPsUaOUtb/wC6gAC+5MSGDbEqQRGSVqZcz/5xVqBkjUa2dMFtzL0qFAMz5YRFUtIVxCYpIWCpCAlSioEol3WtYDrpcU27yiFbEjalOolImTJ0zWpTKBUfv5CKFAWKpCDcEtZ73gXwvVS52jFSlFa5ilKQlBoSVKLla2ZLjupAuw2vEmhuV86jPqOKhQUizkeFYBF/+LX/AJmFLiUoKcES0Ef4kI907HyI8oxzpxdTKIcbbjBvt/MRFGmlAPMZhy8RLYByPVx1i7bmAtk2T/iaOCT1SlF1haR4SVAgKF2Kv1gzreOrNKgbh+Vi2cbQtjVAE0SglsjJbq+fMR6JyShbKuWUE7Nyfobt+kSCRJZSTcuTY917hgQATb8LOCAee8FvsCVSklJBJcMGALFg4GxGYWkajJGXSfY3v5GCv27Y2yc+sSF+4ZMetyqfKmBRTSavqTkx4uSRTUGYAByx65BdzF2s4uCGA6bF3Z+n1jEZr59utXLawjiAPEE0uQsBnNlOMJsRg4eKwkqIu2ASSWSrmCBbnGZU0kLGGIUPp+UbOD6llmyjUxFLZ3HP25RSXC6nSuyiGkeKu+Xq+cWamxdo94Co/BD84p1OpDkY5xZFuaGPwJ7qlfdjqfyhZ45MpllWwufT9oOzNR90m7AKPs0J3bXjKRIKR4lkD0yT7Qtkw9WAEdxto3Oe6yfWtSm8RJ+fSKXi2bplAOUkPzimDSDPXj0CPZcoksI+KCBiIkiezZj+UQSqPI8iZBN7npMeR9H0dIk5S2LwR0ut5/WBgiSVtFGUMIRH6xkmaoLlqT5EPzDnyi3hgCWKQE1lh4QS/wCEACol/S+MEL2nnB+8/SDszh8gaX4sp6yQxKiFAvZgCzvEY0oVOysCQZLQayeQJs1PcKiKzYku9LP3k1bEEA4aGXScZSQxIGMe8LvEOMonacAEBdnF7HJYcoFHVFAdP8eAZkLHUvjahuPHEZctcohRAqHP2P5wnaeRLQtPxFpTchRInMD/ALIU557RgPElEXP85xp4briVBmqG6sAfiUTsGF27xsxtF8GNsejIyEHYjXJ4VpZiEmUqVMKwtBKFTqgopUU/ETNUBQD3gp2tfDHL2XkVyPhrwhcwg1kse4CAnw9ahc2GI90HwZEwq0ip86cUggplUygXcklRqpsQD74iU7U6gqnTVaZlJJVMmoakp7rAlIpObnPzMEyglCBBYz8tz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6" name="Picture 8" descr="http://www.evangelizafuerte.com.mx/wp-images/articulos/matrimonio-jesus-y-adan-y-e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921" y="3717032"/>
            <a:ext cx="3048000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6592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15841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Además, la voluntad de Dios está expresada en los Diez Mandamientos cuyo cumplimiento es el amor: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660232" y="2336593"/>
            <a:ext cx="230425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y </a:t>
            </a:r>
            <a:r>
              <a:rPr lang="es-CO" sz="2400" dirty="0"/>
              <a:t>en los otros seis Dios exige que nuestro prójimo debe ocupar el segundo lugar</a:t>
            </a:r>
          </a:p>
          <a:p>
            <a:pPr algn="ctr"/>
            <a:r>
              <a:rPr lang="es-CO" sz="2400" dirty="0">
                <a:solidFill>
                  <a:srgbClr val="FF0000"/>
                </a:solidFill>
              </a:rPr>
              <a:t> (Lea Exo.20:12-17).  </a:t>
            </a: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179512" y="2342780"/>
            <a:ext cx="280831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En los primeros cuatro Dios exige que lo tengamos a Él en primer </a:t>
            </a:r>
            <a:r>
              <a:rPr lang="es-CO" sz="2800" dirty="0" smtClean="0"/>
              <a:t>lugar</a:t>
            </a:r>
          </a:p>
          <a:p>
            <a:pPr algn="ctr"/>
            <a:r>
              <a:rPr lang="es-CO" sz="2800" dirty="0" smtClean="0"/>
              <a:t> </a:t>
            </a:r>
            <a:r>
              <a:rPr lang="es-CO" sz="2800" dirty="0">
                <a:solidFill>
                  <a:srgbClr val="FF0000"/>
                </a:solidFill>
              </a:rPr>
              <a:t>(Lea Exo.20:3-11)</a:t>
            </a:r>
            <a:r>
              <a:rPr lang="es-CO" sz="2800" dirty="0"/>
              <a:t>; </a:t>
            </a:r>
          </a:p>
        </p:txBody>
      </p:sp>
      <p:pic>
        <p:nvPicPr>
          <p:cNvPr id="1026" name="Picture 2" descr="http://t3.gstatic.com/images?q=tbn:ANd9GcSpgIQY79M6fopMGGFzv3NDpqgKyoadoGSfMvfOkpriIuCZtkqc1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3" y="2132855"/>
            <a:ext cx="3672409" cy="3318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23528" y="5657671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i="1" dirty="0">
                <a:solidFill>
                  <a:srgbClr val="FF0000"/>
                </a:solidFill>
              </a:rPr>
              <a:t>Cuan diferente sería este planeta, si todos los hombres </a:t>
            </a:r>
            <a:r>
              <a:rPr lang="es-CO" sz="2400" b="1" i="1" dirty="0" smtClean="0">
                <a:solidFill>
                  <a:srgbClr val="FF0000"/>
                </a:solidFill>
              </a:rPr>
              <a:t>pusiéramos </a:t>
            </a:r>
            <a:r>
              <a:rPr lang="es-CO" sz="2400" b="1" i="1" dirty="0">
                <a:solidFill>
                  <a:srgbClr val="FF0000"/>
                </a:solidFill>
              </a:rPr>
              <a:t>en practica estos diez preceptos que son la </a:t>
            </a:r>
            <a:r>
              <a:rPr lang="es-CO" sz="2400" b="1" i="1" dirty="0" smtClean="0">
                <a:solidFill>
                  <a:srgbClr val="FF0000"/>
                </a:solidFill>
              </a:rPr>
              <a:t>expresión </a:t>
            </a:r>
            <a:r>
              <a:rPr lang="es-CO" sz="2400" b="1" i="1" dirty="0">
                <a:solidFill>
                  <a:srgbClr val="FF0000"/>
                </a:solidFill>
              </a:rPr>
              <a:t>de la voluntad de nuestro Amante Padre celestial.</a:t>
            </a:r>
          </a:p>
        </p:txBody>
      </p:sp>
    </p:spTree>
    <p:extLst>
      <p:ext uri="{BB962C8B-B14F-4D97-AF65-F5344CB8AC3E}">
        <p14:creationId xmlns:p14="http://schemas.microsoft.com/office/powerpoint/2010/main" val="3815307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832648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Es así como la voluntad de Dios es:</a:t>
            </a:r>
          </a:p>
          <a:p>
            <a:pPr marL="0" indent="0">
              <a:buNone/>
            </a:pPr>
            <a:r>
              <a:rPr lang="es-CO" sz="3800" b="1" dirty="0"/>
              <a:t>1</a:t>
            </a:r>
            <a:r>
              <a:rPr lang="es-CO" dirty="0"/>
              <a:t>. Que Él debe ocupar el primer lugar en nuestra vida </a:t>
            </a:r>
            <a:r>
              <a:rPr lang="es-CO" dirty="0">
                <a:solidFill>
                  <a:srgbClr val="FF0000"/>
                </a:solidFill>
              </a:rPr>
              <a:t>(Mat.22:37).</a:t>
            </a:r>
          </a:p>
          <a:p>
            <a:pPr marL="0" indent="0">
              <a:buNone/>
            </a:pPr>
            <a:r>
              <a:rPr lang="es-CO" sz="3800" b="1" dirty="0"/>
              <a:t>2</a:t>
            </a:r>
            <a:r>
              <a:rPr lang="es-CO" dirty="0"/>
              <a:t>. Que amemos a nuestro prójimo como nos amamos a nosotros mismos </a:t>
            </a:r>
            <a:r>
              <a:rPr lang="es-CO" dirty="0">
                <a:solidFill>
                  <a:srgbClr val="FF0000"/>
                </a:solidFill>
              </a:rPr>
              <a:t>(Mat.22:39).</a:t>
            </a:r>
          </a:p>
          <a:p>
            <a:pPr marL="0" indent="0">
              <a:buNone/>
            </a:pPr>
            <a:r>
              <a:rPr lang="es-CO" sz="4100" b="1" dirty="0"/>
              <a:t>3</a:t>
            </a:r>
            <a:r>
              <a:rPr lang="es-CO" dirty="0"/>
              <a:t>: Que cuidemos la propiedad de Dios, pues un día Él nos pedirá cuenta de ella </a:t>
            </a:r>
            <a:r>
              <a:rPr lang="es-CO" dirty="0">
                <a:solidFill>
                  <a:srgbClr val="FF0000"/>
                </a:solidFill>
              </a:rPr>
              <a:t>(Gé.2:15)</a:t>
            </a:r>
            <a:r>
              <a:rPr lang="es-CO" dirty="0"/>
              <a:t>. Y</a:t>
            </a:r>
          </a:p>
          <a:p>
            <a:pPr marL="0" indent="0">
              <a:buNone/>
            </a:pPr>
            <a:r>
              <a:rPr lang="es-CO" sz="4100" b="1" dirty="0"/>
              <a:t>4</a:t>
            </a:r>
            <a:r>
              <a:rPr lang="es-CO" dirty="0"/>
              <a:t>: Que fuimos creados para buenas obras </a:t>
            </a:r>
            <a:r>
              <a:rPr lang="es-CO" dirty="0">
                <a:solidFill>
                  <a:srgbClr val="FF0000"/>
                </a:solidFill>
              </a:rPr>
              <a:t>(Lea Efe.2:10).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76997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316835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3900" i="1" dirty="0" smtClean="0">
                <a:solidFill>
                  <a:srgbClr val="FF0000"/>
                </a:solidFill>
              </a:rPr>
              <a:t>La pregunta es: ¿Estamos cumpliendo con la voluntad de Dios?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Biblia y las evidencias nos dicen que no. Su </a:t>
            </a:r>
            <a:r>
              <a:rPr lang="es-CO" dirty="0"/>
              <a:t>voluntad no ha sido cumplida y esto ha generado que el juicio de Dios caiga sobre </a:t>
            </a:r>
            <a:r>
              <a:rPr lang="es-CO" dirty="0" smtClean="0"/>
              <a:t>nosotros</a:t>
            </a:r>
            <a:r>
              <a:rPr lang="es-CO" dirty="0"/>
              <a:t>, irremediablemente la paga </a:t>
            </a:r>
            <a:r>
              <a:rPr lang="es-CO" dirty="0" smtClean="0"/>
              <a:t>del </a:t>
            </a:r>
            <a:r>
              <a:rPr lang="es-CO" dirty="0"/>
              <a:t>pecado es </a:t>
            </a:r>
            <a:r>
              <a:rPr lang="es-CO" dirty="0" smtClean="0"/>
              <a:t>la muerte</a:t>
            </a:r>
            <a:r>
              <a:rPr lang="es-CO" dirty="0"/>
              <a:t>. </a:t>
            </a:r>
            <a:endParaRPr lang="es-CO" dirty="0" smtClean="0"/>
          </a:p>
        </p:txBody>
      </p:sp>
      <p:sp>
        <p:nvSpPr>
          <p:cNvPr id="2" name="1 Rectángulo"/>
          <p:cNvSpPr/>
          <p:nvPr/>
        </p:nvSpPr>
        <p:spPr>
          <a:xfrm>
            <a:off x="-4564" y="3573016"/>
            <a:ext cx="650607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«</a:t>
            </a:r>
            <a:r>
              <a:rPr lang="es-CO" sz="2800" b="1" dirty="0">
                <a:latin typeface="Agency FB" pitchFamily="34" charset="0"/>
              </a:rPr>
              <a:t>Porque es necesario que todos nosotros comparezcamos delante del tribunal del Cristo, para que cada uno reciba según lo que hubiere hecho por medio del cuerpo, bueno o malo</a:t>
            </a:r>
            <a:r>
              <a:rPr lang="es-CO" sz="2800" dirty="0"/>
              <a:t>» </a:t>
            </a:r>
            <a:r>
              <a:rPr lang="es-CO" sz="2800" dirty="0">
                <a:solidFill>
                  <a:srgbClr val="FF0000"/>
                </a:solidFill>
              </a:rPr>
              <a:t>(2 Corintios 5:10)</a:t>
            </a:r>
            <a:r>
              <a:rPr lang="es-CO" sz="2800" dirty="0"/>
              <a:t>. Esta no era la voluntad de Dios, surgió por causa de nuestra desobediencia.</a:t>
            </a:r>
            <a:br>
              <a:rPr lang="es-CO" sz="2800" dirty="0"/>
            </a:br>
            <a:endParaRPr lang="es-CO" sz="2800" dirty="0"/>
          </a:p>
        </p:txBody>
      </p:sp>
      <p:pic>
        <p:nvPicPr>
          <p:cNvPr id="3074" name="Picture 2" descr="http://t1.gstatic.com/images?q=tbn:ANd9GcTYeukTbu0gPcBuoDzYeT7aPdh895DZbcA7_4UBvx7ON6K3i0kVh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573016"/>
            <a:ext cx="2596285" cy="2999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339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165618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Para entrar en la voluntad de Dios </a:t>
            </a:r>
            <a:r>
              <a:rPr lang="es-CO" dirty="0" smtClean="0"/>
              <a:t>nuevamente, necesitas </a:t>
            </a:r>
            <a:r>
              <a:rPr lang="es-CO" dirty="0"/>
              <a:t>recibir a </a:t>
            </a:r>
            <a:r>
              <a:rPr lang="es-CO" dirty="0" smtClean="0"/>
              <a:t>Jesucristo como salvador personal </a:t>
            </a:r>
            <a:r>
              <a:rPr lang="es-CO" dirty="0" smtClean="0">
                <a:solidFill>
                  <a:srgbClr val="FF0000"/>
                </a:solidFill>
              </a:rPr>
              <a:t>(Lea Juan 3:16)</a:t>
            </a:r>
            <a:r>
              <a:rPr lang="es-CO" dirty="0" smtClean="0"/>
              <a:t>, </a:t>
            </a:r>
            <a:r>
              <a:rPr lang="es-CO" dirty="0"/>
              <a:t>porque todo el juicio le fue entregado a </a:t>
            </a:r>
            <a:r>
              <a:rPr lang="es-CO" dirty="0" smtClean="0"/>
              <a:t>Él </a:t>
            </a:r>
            <a:r>
              <a:rPr lang="es-CO" dirty="0"/>
              <a:t>por el P</a:t>
            </a:r>
            <a:r>
              <a:rPr lang="es-CO" dirty="0" smtClean="0"/>
              <a:t>adre 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Juan 5:22-23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  <a:endParaRPr lang="es-CO" dirty="0"/>
          </a:p>
        </p:txBody>
      </p:sp>
      <p:pic>
        <p:nvPicPr>
          <p:cNvPr id="1026" name="Picture 2" descr="http://3.bp.blogspot.com/--g1aG7U8hHk/T42dDL79saI/AAAAAAAAA38/89-S8IWARyU/s1600/1_jesus-do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962" y="2060847"/>
            <a:ext cx="2266401" cy="223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5110" y="2276872"/>
            <a:ext cx="64258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«</a:t>
            </a:r>
            <a:r>
              <a:rPr lang="es-CO" sz="2800" b="1" dirty="0" smtClean="0">
                <a:latin typeface="Agency FB" pitchFamily="34" charset="0"/>
              </a:rPr>
              <a:t>Más a todos los que le recibieron (a Jesús), a los que creen en Su nombre, les dio potestad de ser hechos hijos de Dios</a:t>
            </a:r>
            <a:r>
              <a:rPr lang="es-CO" sz="2800" dirty="0" smtClean="0"/>
              <a:t>». </a:t>
            </a:r>
            <a:r>
              <a:rPr lang="es-CO" sz="2800" dirty="0" smtClean="0">
                <a:solidFill>
                  <a:srgbClr val="FF0000"/>
                </a:solidFill>
              </a:rPr>
              <a:t>(Juan 1:12).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32250" y="4315524"/>
            <a:ext cx="867298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La voluntad del Padre celestial esta revelada en la persona de Jesús quien dijo: </a:t>
            </a:r>
            <a:r>
              <a:rPr lang="es-CO" sz="3200" b="1" baseline="30000" dirty="0"/>
              <a:t>«</a:t>
            </a:r>
            <a:r>
              <a:rPr lang="es-CO" sz="3200" b="1" dirty="0">
                <a:latin typeface="Agency FB" pitchFamily="34" charset="0"/>
              </a:rPr>
              <a:t>Porque he descendido del cielo, no para hacer mi voluntad, sino la voluntad del que me envió</a:t>
            </a:r>
            <a:r>
              <a:rPr lang="es-CO" sz="3200" dirty="0"/>
              <a:t>»</a:t>
            </a:r>
          </a:p>
          <a:p>
            <a:pPr algn="ctr"/>
            <a:r>
              <a:rPr lang="es-CO" sz="3200" dirty="0">
                <a:solidFill>
                  <a:srgbClr val="FF0000"/>
                </a:solidFill>
              </a:rPr>
              <a:t> (Juan 6:38).</a:t>
            </a:r>
          </a:p>
        </p:txBody>
      </p:sp>
    </p:spTree>
    <p:extLst>
      <p:ext uri="{BB962C8B-B14F-4D97-AF65-F5344CB8AC3E}">
        <p14:creationId xmlns:p14="http://schemas.microsoft.com/office/powerpoint/2010/main" val="624553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645024"/>
            <a:ext cx="8229600" cy="2952328"/>
          </a:xfrm>
          <a:blipFill>
            <a:blip r:embed="rId2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2800" dirty="0" smtClean="0"/>
              <a:t>Incluyendo por su puesto, la observancia del sábado como día de reposo ordenado por Dios, cuya base es el amor </a:t>
            </a:r>
            <a:r>
              <a:rPr lang="es-CO" sz="2800" dirty="0" smtClean="0">
                <a:solidFill>
                  <a:srgbClr val="FF0000"/>
                </a:solidFill>
              </a:rPr>
              <a:t>(lea Lucas 4:16). </a:t>
            </a:r>
            <a:r>
              <a:rPr lang="es-CO" sz="2800" dirty="0" smtClean="0"/>
              <a:t>Mas no la absorbancia del sábado fariseo, quienes le habían agregado al sábado ordenado por Dios 1521 leyes, lo que lo hacía difícil de observar, y porque Jesús no se sometía a sus normas lo acusaban de transgredirlo </a:t>
            </a:r>
            <a:r>
              <a:rPr lang="es-CO" sz="2800" dirty="0" smtClean="0">
                <a:solidFill>
                  <a:srgbClr val="FF0000"/>
                </a:solidFill>
              </a:rPr>
              <a:t>(lea Marcos 2:23-3:6).     </a:t>
            </a:r>
            <a:endParaRPr lang="es-CO" sz="2800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563888" y="260648"/>
            <a:ext cx="5436096" cy="2677656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De esa forma, cuando recibimos a Jesús, no hacemos más nuestra voluntad sino que imitamos a Cristo,  quien dijo: «</a:t>
            </a:r>
            <a:r>
              <a:rPr lang="es-CO" sz="2800" b="1" dirty="0"/>
              <a:t>Yo</a:t>
            </a:r>
            <a:r>
              <a:rPr lang="es-CO" sz="2800" dirty="0"/>
              <a:t> </a:t>
            </a:r>
            <a:r>
              <a:rPr lang="es-CO" sz="2800" b="1" dirty="0"/>
              <a:t>he guardado los mandamientos de Mi Padre»</a:t>
            </a:r>
            <a:r>
              <a:rPr lang="es-CO" sz="2800" b="1" dirty="0">
                <a:solidFill>
                  <a:srgbClr val="FF0000"/>
                </a:solidFill>
              </a:rPr>
              <a:t> </a:t>
            </a:r>
            <a:endParaRPr lang="es-CO" sz="2800" b="1" dirty="0" smtClean="0">
              <a:solidFill>
                <a:srgbClr val="FF0000"/>
              </a:solidFill>
            </a:endParaRPr>
          </a:p>
          <a:p>
            <a:pPr algn="ctr"/>
            <a:r>
              <a:rPr lang="es-CO" sz="2800" dirty="0" smtClean="0">
                <a:solidFill>
                  <a:srgbClr val="FF0000"/>
                </a:solidFill>
              </a:rPr>
              <a:t>(</a:t>
            </a:r>
            <a:r>
              <a:rPr lang="es-CO" sz="2800" dirty="0">
                <a:solidFill>
                  <a:srgbClr val="FF0000"/>
                </a:solidFill>
              </a:rPr>
              <a:t>Juan 15:38).</a:t>
            </a:r>
          </a:p>
        </p:txBody>
      </p:sp>
      <p:pic>
        <p:nvPicPr>
          <p:cNvPr id="2050" name="Picture 2" descr="http://t3.gstatic.com/images?q=tbn:ANd9GcTnVpDiTACPBWSPPhiBWCXBJ4LXnfVlOAJLsoffyVwgkIn86r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9"/>
            <a:ext cx="3096344" cy="267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5825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3068960"/>
            <a:ext cx="8229600" cy="302433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dirty="0" smtClean="0"/>
              <a:t>No debemos olvidar que la observancia a los mandamientos de Dios, no son diez reglas arbitrarias, sino que debemos obedecerlos por amor a todo lo que Dios ha hecho por nosotros, Jesús dijo a sus discípulos: «</a:t>
            </a:r>
            <a:r>
              <a:rPr lang="es-CO" b="1" dirty="0" smtClean="0">
                <a:latin typeface="Agency FB" pitchFamily="34" charset="0"/>
              </a:rPr>
              <a:t>Si me amáis, guardareis mis mandamientos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(Juan 14:15). 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t1.gstatic.com/images?q=tbn:ANd9GcTeE_2GRUTBdr7CflWXMDpe4grQOEwRk7zNixhiqz1fhhX9vz5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206" y="328522"/>
            <a:ext cx="2562225" cy="2246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8" y="328523"/>
            <a:ext cx="60486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La misma virgen María y las otras mujeres observaban no el sábado fariseo sino el sábado de Dios porque </a:t>
            </a:r>
            <a:r>
              <a:rPr lang="es-CO" sz="2800" dirty="0">
                <a:solidFill>
                  <a:srgbClr val="FF0000"/>
                </a:solidFill>
              </a:rPr>
              <a:t>Lucas 23:56</a:t>
            </a:r>
            <a:r>
              <a:rPr lang="es-CO" sz="2800" dirty="0"/>
              <a:t> dice: … «</a:t>
            </a:r>
            <a:r>
              <a:rPr lang="es-CO" sz="2800" b="1" dirty="0">
                <a:latin typeface="Agency FB" pitchFamily="34" charset="0"/>
              </a:rPr>
              <a:t>y descansaron el sábado, </a:t>
            </a:r>
            <a:r>
              <a:rPr lang="es-CO" sz="2800" b="1" u="sng" dirty="0">
                <a:latin typeface="Agency FB" pitchFamily="34" charset="0"/>
              </a:rPr>
              <a:t>conforme al mandamiento</a:t>
            </a:r>
            <a:r>
              <a:rPr lang="es-CO" sz="2800" dirty="0"/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2146468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El adjetivo principal de nuestras vidas debe ser «</a:t>
            </a:r>
            <a:r>
              <a:rPr lang="es-CO" b="1" dirty="0" smtClean="0">
                <a:latin typeface="Agency FB" pitchFamily="34" charset="0"/>
              </a:rPr>
              <a:t>Conocer </a:t>
            </a:r>
            <a:r>
              <a:rPr lang="es-CO" b="1" dirty="0">
                <a:latin typeface="Agency FB" pitchFamily="34" charset="0"/>
              </a:rPr>
              <a:t>[el] único Dios verdadero, y al que enviaste, Jesús, [el] </a:t>
            </a:r>
            <a:r>
              <a:rPr lang="es-CO" b="1" dirty="0" smtClean="0">
                <a:latin typeface="Agency FB" pitchFamily="34" charset="0"/>
              </a:rPr>
              <a:t>Cristo</a:t>
            </a:r>
            <a:r>
              <a:rPr lang="es-CO" dirty="0" smtClean="0"/>
              <a:t>»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(Juan 17:3).</a:t>
            </a:r>
            <a:endParaRPr lang="es-CO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Esta </a:t>
            </a:r>
            <a:r>
              <a:rPr lang="es-CO" dirty="0"/>
              <a:t>es la voluntad de Dios que todos seamos hijos suyos y que pasemos de muerte a vida que alcancemos el conocimiento de la verdad en Cristo </a:t>
            </a:r>
            <a:r>
              <a:rPr lang="es-CO" dirty="0" smtClean="0"/>
              <a:t>Jesús, quien dijo:  </a:t>
            </a:r>
            <a:r>
              <a:rPr lang="es-CO" dirty="0"/>
              <a:t>“</a:t>
            </a:r>
            <a:r>
              <a:rPr lang="es-CO" b="1" dirty="0">
                <a:latin typeface="Agency FB" pitchFamily="34" charset="0"/>
              </a:rPr>
              <a:t>Yo soy el camino, y la verdad, y la vida; nadie viene al Padre, sino por </a:t>
            </a:r>
            <a:r>
              <a:rPr lang="es-CO" b="1" dirty="0" smtClean="0">
                <a:latin typeface="Agency FB" pitchFamily="34" charset="0"/>
              </a:rPr>
              <a:t>mí</a:t>
            </a:r>
            <a:r>
              <a:rPr lang="es-CO" dirty="0" smtClean="0"/>
              <a:t>” </a:t>
            </a:r>
            <a:r>
              <a:rPr lang="es-CO" dirty="0" smtClean="0">
                <a:solidFill>
                  <a:srgbClr val="FF0000"/>
                </a:solidFill>
              </a:rPr>
              <a:t>(Juan 14:6-9).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037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3204" y="4509120"/>
            <a:ext cx="8229600" cy="216024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sz="4000" dirty="0" smtClean="0"/>
              <a:t>Nuestra </a:t>
            </a:r>
            <a:r>
              <a:rPr lang="es-CO" sz="4000" dirty="0"/>
              <a:t>responsabilidad es obedecer la voluntad </a:t>
            </a:r>
            <a:r>
              <a:rPr lang="es-CO" sz="4000" dirty="0" smtClean="0"/>
              <a:t>claramente revelada por </a:t>
            </a:r>
            <a:r>
              <a:rPr lang="es-CO" sz="4000" dirty="0"/>
              <a:t>Dios </a:t>
            </a:r>
            <a:r>
              <a:rPr lang="es-CO" sz="4000" dirty="0" smtClean="0"/>
              <a:t>en su Santa Palabra. </a:t>
            </a:r>
            <a:r>
              <a:rPr lang="es-CO" sz="4000" dirty="0"/>
              <a:t>Y</a:t>
            </a:r>
            <a:r>
              <a:rPr lang="es-CO" sz="4000" dirty="0" smtClean="0"/>
              <a:t> </a:t>
            </a:r>
            <a:r>
              <a:rPr lang="es-CO" sz="4000" dirty="0"/>
              <a:t>no especular sobre lo que su voluntad oculta para nosotros podría ser</a:t>
            </a:r>
            <a:r>
              <a:rPr lang="es-CO" sz="4000" dirty="0" smtClean="0"/>
              <a:t>. El contenido de las Escrituras es una explicación de los diez Mandamientos.</a:t>
            </a:r>
            <a:endParaRPr lang="es-CO" dirty="0"/>
          </a:p>
        </p:txBody>
      </p:sp>
      <p:sp>
        <p:nvSpPr>
          <p:cNvPr id="2" name="1 Rectángulo"/>
          <p:cNvSpPr/>
          <p:nvPr/>
        </p:nvSpPr>
        <p:spPr>
          <a:xfrm>
            <a:off x="2915816" y="332656"/>
            <a:ext cx="33843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La verdadera señal de la espiritualidad es cuando deseamos conocer y vivir de acuerdo a la voluntad de Dios revelada en las Escrituras, y que puede resumirse como "</a:t>
            </a:r>
            <a:r>
              <a:rPr lang="es-CO" sz="2400" b="1" dirty="0">
                <a:latin typeface="Agency FB" pitchFamily="34" charset="0"/>
              </a:rPr>
              <a:t>Sed santos porque yo soy santo</a:t>
            </a:r>
            <a:r>
              <a:rPr lang="es-CO" sz="2400" dirty="0"/>
              <a:t>" </a:t>
            </a:r>
          </a:p>
          <a:p>
            <a:pPr algn="ctr"/>
            <a:r>
              <a:rPr lang="es-CO" sz="2400" dirty="0">
                <a:solidFill>
                  <a:srgbClr val="FF0000"/>
                </a:solidFill>
              </a:rPr>
              <a:t>(1 Pedro 1:15-16)</a:t>
            </a:r>
            <a:r>
              <a:rPr lang="es-CO" sz="2400" dirty="0"/>
              <a:t>. </a:t>
            </a:r>
          </a:p>
        </p:txBody>
      </p:sp>
      <p:pic>
        <p:nvPicPr>
          <p:cNvPr id="4" name="Picture 2" descr="http://t3.gstatic.com/images?q=tbn:ANd9GcTnVpDiTACPBWSPPhiBWCXBJ4LXnfVlOAJLsoffyVwgkIn86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" y="116632"/>
            <a:ext cx="2771801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t2.gstatic.com/images?q=tbn:ANd9GcTH9yPg5XQGxWewI6inVFT-5z3NKbeimG-cQ5oMyX5VgSQ3zt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16633"/>
            <a:ext cx="244827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7908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284984"/>
            <a:ext cx="8229600" cy="324036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Romanos 12:1-2.</a:t>
            </a:r>
            <a:r>
              <a:rPr lang="es-CO" dirty="0" smtClean="0"/>
              <a:t> </a:t>
            </a:r>
            <a:r>
              <a:rPr lang="es-CO" dirty="0"/>
              <a:t>R</a:t>
            </a:r>
            <a:r>
              <a:rPr lang="es-CO" dirty="0" smtClean="0"/>
              <a:t>esume </a:t>
            </a:r>
            <a:r>
              <a:rPr lang="es-CO" dirty="0"/>
              <a:t>esta verdad, ya que estamos llamados a presentar nuestros </a:t>
            </a:r>
            <a:r>
              <a:rPr lang="es-CO" dirty="0" smtClean="0"/>
              <a:t>«</a:t>
            </a:r>
            <a:r>
              <a:rPr lang="es-CO" b="1" dirty="0" smtClean="0">
                <a:latin typeface="Agency FB" pitchFamily="34" charset="0"/>
              </a:rPr>
              <a:t>cuerpos </a:t>
            </a:r>
            <a:r>
              <a:rPr lang="es-CO" b="1" dirty="0">
                <a:latin typeface="Agency FB" pitchFamily="34" charset="0"/>
              </a:rPr>
              <a:t>en sacrificio vivo, santo, agradable a Dios, que es vuestro culto racional. No os conforméis a este siglo, sino transformaos por medio de la renovación de vuestro entendimiento, para que comprobéis cuál sea la buena voluntad de Dios, agradable y </a:t>
            </a:r>
            <a:r>
              <a:rPr lang="es-CO" b="1" dirty="0" smtClean="0">
                <a:latin typeface="Agency FB" pitchFamily="34" charset="0"/>
              </a:rPr>
              <a:t>perfecta</a:t>
            </a:r>
            <a:r>
              <a:rPr lang="es-CO" dirty="0" smtClean="0"/>
              <a:t>».</a:t>
            </a:r>
          </a:p>
          <a:p>
            <a:pPr marL="0" indent="0">
              <a:buNone/>
            </a:pPr>
            <a:endParaRPr lang="es-CO" dirty="0"/>
          </a:p>
        </p:txBody>
      </p:sp>
      <p:sp>
        <p:nvSpPr>
          <p:cNvPr id="2" name="1 Rectángulo"/>
          <p:cNvSpPr/>
          <p:nvPr/>
        </p:nvSpPr>
        <p:spPr>
          <a:xfrm>
            <a:off x="323528" y="332656"/>
            <a:ext cx="5328592" cy="25545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Vivir de acuerdo a Su voluntad revelada debe ser el objetivo principal o el propósito de nuestras </a:t>
            </a:r>
            <a:r>
              <a:rPr lang="es-CO" sz="3200" dirty="0" smtClean="0"/>
              <a:t>vidas, para lograrlo se necesita mucha oración.</a:t>
            </a:r>
            <a:endParaRPr lang="es-CO" sz="3200" dirty="0"/>
          </a:p>
        </p:txBody>
      </p:sp>
      <p:pic>
        <p:nvPicPr>
          <p:cNvPr id="4" name="Picture 2" descr="http://t0.gstatic.com/images?q=tbn:ANd9GcSr9-gpJbJYCtKV45w2_hn2-AX6uxZoBieNuvwcRA6P6RSsoh8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1" y="74886"/>
            <a:ext cx="3131840" cy="2850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738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5256584" cy="6120680"/>
          </a:xfrm>
          <a:solidFill>
            <a:srgbClr val="FFC000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Para conocer la voluntad de Dios, </a:t>
            </a:r>
            <a:r>
              <a:rPr lang="es-CO" i="1" u="sng" dirty="0"/>
              <a:t>debemos despojarnos de </a:t>
            </a:r>
            <a:r>
              <a:rPr lang="es-CO" i="1" u="sng" dirty="0" smtClean="0"/>
              <a:t>nuestros conceptos preconcebidos</a:t>
            </a:r>
            <a:r>
              <a:rPr lang="es-CO" dirty="0" smtClean="0"/>
              <a:t>, </a:t>
            </a:r>
            <a:r>
              <a:rPr lang="es-CO" dirty="0"/>
              <a:t>y sumergirnos en la Palabra de Dios escrita, saturar nuestras mentes con ella, orando que el Espíritu Santo nos transforme a través de la renovación de nuestras mentes, para que el resultado sea lo que es bueno, agradable y </a:t>
            </a:r>
            <a:r>
              <a:rPr lang="es-CO" dirty="0" smtClean="0"/>
              <a:t>perfecto que es </a:t>
            </a:r>
            <a:r>
              <a:rPr lang="es-CO" dirty="0"/>
              <a:t>- la voluntad de Dios.</a:t>
            </a:r>
          </a:p>
        </p:txBody>
      </p:sp>
      <p:pic>
        <p:nvPicPr>
          <p:cNvPr id="5122" name="Picture 2" descr="http://t1.gstatic.com/images?q=tbn:ANd9GcTQ6SL3sqpUTyAE15THhW3fmKKUrmXQAjg-FXtSKSobfTkAaWy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268760"/>
            <a:ext cx="3651211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2334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19872" y="718004"/>
            <a:ext cx="2448272" cy="365218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1Tes 4:3</a:t>
            </a:r>
            <a:r>
              <a:rPr lang="es-CO" dirty="0" smtClean="0"/>
              <a:t>.</a:t>
            </a:r>
            <a:r>
              <a:rPr lang="es-CO" b="1" baseline="30000" dirty="0"/>
              <a:t> </a:t>
            </a:r>
            <a:r>
              <a:rPr lang="es-CO" b="1" baseline="30000" dirty="0" smtClean="0"/>
              <a:t>«</a:t>
            </a:r>
            <a:r>
              <a:rPr lang="es-CO" b="1" dirty="0" smtClean="0">
                <a:latin typeface="Agency FB" pitchFamily="34" charset="0"/>
              </a:rPr>
              <a:t>Porque </a:t>
            </a:r>
            <a:r>
              <a:rPr lang="es-CO" b="1" dirty="0">
                <a:latin typeface="Agency FB" pitchFamily="34" charset="0"/>
              </a:rPr>
              <a:t>la voluntad de Dios es vuestra santificación; que os apartéis de </a:t>
            </a:r>
            <a:r>
              <a:rPr lang="es-CO" b="1" dirty="0" smtClean="0">
                <a:latin typeface="Agency FB" pitchFamily="34" charset="0"/>
              </a:rPr>
              <a:t>fornicación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endParaRPr lang="es-CO" dirty="0" smtClean="0"/>
          </a:p>
        </p:txBody>
      </p:sp>
      <p:sp>
        <p:nvSpPr>
          <p:cNvPr id="4" name="AutoShape 2" descr="http://obrerofiel.s3.amazonaws.com/wp-content/uploads/2011/02/guillermo-maldonado-crecimiento-espiritual1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AutoShape 4" descr="http://obrerofiel.s3.amazonaws.com/wp-content/uploads/2011/02/guillermo-maldonado-crecimiento-espiritual17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6" descr="http://obrerofiel.s3.amazonaws.com/wp-content/uploads/2011/02/guillermo-maldonado-crecimiento-espiritual17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" name="AutoShape 8" descr="http://obrerofiel.s3.amazonaws.com/wp-content/uploads/2011/02/guillermo-maldonado-crecimiento-espiritual17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8" name="AutoShape 10" descr="http://obrerofiel.s3.amazonaws.com/wp-content/uploads/2011/02/guillermo-maldonado-crecimiento-espiritual17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9" name="AutoShape 12" descr="http://obrerofiel.s3.amazonaws.com/wp-content/uploads/2011/02/guillermo-maldonado-crecimiento-espiritual17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" name="AutoShape 14" descr="http://obrerofiel.s3.amazonaws.com/wp-content/uploads/2011/02/guillermo-maldonado-crecimiento-espiritual17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1" name="AutoShape 16" descr="http://obrerofiel.s3.amazonaws.com/wp-content/uploads/2011/02/guillermo-maldonado-crecimiento-espiritual17.jpg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2" name="AutoShape 18" descr="data:image/jpeg;base64,/9j/4AAQSkZJRgABAQAAAQABAAD/2wCEAAkGBhISERAUEhAWFRIUFBQUFBISFRQQFRAUFBAVFBQQFBQXHCYeFxkjGRQUIC8gIyc1LCwsFR4xNTAqNSYrLCkBCQoKDgwOGg8PGiwlHyQsKSwsLCwsKiwsLCwpKSksLCwpLCwsLCksKSkpKSwsLCkpLCwsLC8sKSwsLCwsLCwsLP/AABEIAMIBAwMBIgACEQEDEQH/xAAbAAABBQEBAAAAAAAAAAAAAAAEAAECAwUGB//EAEMQAAEDAgMEBQcICgIDAAAAAAEAAgMEERIhMQUGQVETImFxgRUyVJGTwtEUNFJTcpKhwQcWIyRCYoKx4fAzQ0Rjc//EABoBAAEFAQAAAAAAAAAAAAAAAAABAgMEBQb/xAAxEQACAgECBAQFAwQDAAAAAAAAAQIRAxIhBDFBURMycbEFIjNhkUJSwRQjgfCh0eH/2gAMAwEAAhEDEQA/AMnd7d+jfR0zn08ZeYwXOIuXHPMrYpt1aA60kX3VnbsttR0t+MTfzWzG8aLq8fD43ij8q5LoU3J2xnbp7P4UkX3f8qmTdKh9Ei+7/lFE2VbpylXDQ7L8Can3M47rUQPzWP7qt/Vqht8zi+7/AJV5fdVGQqRcPjf6V+A1Mz5d2KO+VNH6lKPdyj40kf3Ucw3RzIxZOeHGl5V+EJqfcx3bsUfosf3VX+rlH6LF91bMjeSElKFgxv8ASvwg1PuBjd2i9Fi+6rWbt0XokX3f8qLn2TGoKlXCY3+lfhDdb7kajd2iBH7rF4NRTd3Nn2H7pH91VwPOJpIvnoug6CN4zy7BwUeXh8UKTivwgUpPqYbt0aAi7aeO/LClDuzQ8aOL7qNk2e5pNjcKcNL1fO619E3wMNcl+A1S7lX6tbPt8yh+7/lD/qtQZ/ukX3VdUOLdLlNAcWpISLhMSV0g1y7gTt3KIf8AiRn+lUybu0h/8OMf0/5XQthDdc1YIA7RqXw8K/QvwGqXc5X9WKQm3yaMeCQ3Np3HKnZ4NXRy7MLjkLFXQxlmRTnHFXyxX4QXLuc7NudTMaSaWOwF7luizqHdanld0jKbpGAEBrGYIyb+c6V5APc2639pbQFS51O1j3sZYyYHthaSdGvkcDZuuTRcrWjhfgHSzNghaAA2nAYGtAsG9PL2fRAWVnmpPaKpfZbk8U11OSr904mtLpKaCFliTYXe4AXsHPzJ+y1DbO3dpms69PGXON7OF8A4N9WvaSunEFLJUN6NgMUQD5JHOdK6eRwvHGXvzLRk4gZac0DXRgvcRk1WuBwY8j1TiiPJNrZMzfIVJ6LF91RdsSk9Fi+6iHNSstf+kw/tX4RX1y7gR3fpfRo/UkdgUvo7PUjbqN07+lxfsX4Qa5dzP/V+m9HZ6k36vU/o7PUtiOUAKD5Lo/p8X7F+EGuXc8t2/C1lTM1oDWh2QGgyCZWbz/O5/te6E64TiEllml3fuacPKj07dpoNHS559G381sihdlYrE3YpyaOmI+rb+a1xUOZkV1uH6Ua7L2KUnuyyWkkHagJnOCO+XEoeaS6mja5iAjakqTZr6qZd2BWwwM4qVuPYbuRgFzmUc61slP8AZ2sAAhjdQv5hStwddSk2e617gqbQeSkxzr5BLb6AZr4XA9ylDHiOZstAUbnu6wyVstIGNdci3DmpHlXLqMoHika0/mipH2zCzaKBz3G2QHEouamcMsV02aWqrFQXTV44otxicNM+xYPyZzTojoJA3VQzxrnEcmKMOx6G3ddGinF7kK6HaDbWVMlYLqJuTfIXYpq78AqIqojJEveTxUHQAC909VVMaXsncVl7dr8Do4xifNKbBjLA24m5yaLXzKep2u2FjnvNgOfE8AhdnSHGZmQEzSNs6aqfYNBsS2OGPMN+0blU88pJ6ILf7diWCXNhFNQzRtwwMZDckkRB1TM4ni6WTj3NQlfSiMF8tpJcg1sr+mkxHTq5hg48NFpywySAh8z3jjHCOgj8QzM+LlzQY0uJYAGAkNt/EdHPPPkE3DhcmoKKX/Lr2QspdbNKkdgYBe51cfpOOZd/vYiGAO1WYHlWxzkLb8FRVRKuq+ZZURAINwKMfBIRfCbKl8FhmpYNLqIwcAqxkJvoro4ctQiaJzb65pZTpbCUPBsV7s8Nu9XN2Xh84eC6FlcWsFs7LI2jXvtf+/xWfHNkm6JGkjxbfEWramwt1/dCSjva+9ZUE8X+6Elx+f6svV+5pQ8qPSN2prUdNb6sfmtinix6ushdzqeP5FTE6mMfmtN8Lf4SutwyXhxS7L2KMubLHbAyykBWfU0TmHn3IuOrI4q4ytcnqU489xDLgIJRzqRnPNEMo4zrqh56Yg9UpddvYCUdC36XgjWU8Yb2rLklc3UKh1ejw5T6iWHTRNB84qh9ThyGaBfUk6KTA8Z6KZY6W7G2E+UJGjIG3chnVb5DaynHPK421R1LA8aMz52Q9MN6VhzHho5WssB29qkyW3nNWrDTPLc3IaTYUjswSVT8WLfzND9LKIKkHKyeehvmEOdnysuq3VEgUmne4MQMZs4Z9ax7UDVXadVEueeaU9G/De91JFU/mYjZWawhL5cVmyOVEzJKl7aeFhH1z2AuIHFuWncl4mccEL6vkEE5sLnjhkkZJPVMwNzZTxNdPIT9J4GTT2E8u1GnbTR/w01/56l/49Ez81CTYjIBaSaKBg4Odief6G5k96qbW0rfNjlmAzL5P2EYA1dh84jxWXFYleqbk3u1H+WT3J8lXqUbR2pO8BjpycdxgjaIo2t/idhbrlkLnioC1gAMhkFVGcbnSFtsXmt4MZfqtH90RGxanB4I44uaVX7FfJJt0RDURDYEZIg4RazfFKnjz61rKw52hiQXVbROEN/ssySpuLIqsYy4sfWnh2fi0ZftUcNEFYu5ntY46LVodgvdY3B7iomkaCL5c1owzRtthNueablyyr5ASXUcnosraKirYHAkceAT172nMFZzZM8zkooQv5uorPI97WWrKgcn+6ElLfEj5bU20x+6Elx2f6svV+5pw8qPTt0m2oqa51jH5rRceRWRuyT8jpTw6Nv5raFQOIXX4U/Ci/svYoS8zB3v7VEvPBGvbE7hn2KympWHIuICl1JLdCGe2tKIhrswbq6p2ay4wk9yHl2WRmD4ITxyE3NCOvYfObdCmmY51w0AckEHc8le2UYXAGxLSAdLEggG/emuGhNxC7Oe2pvVDE9zWtLsJIOHzbg2IudbZ6clqbs7yOq5DEyEF1rhocCTYXNr2BNuGvBeXVBLThcDdpLTcWsQcxbmul3Ji6GSOqBacLz1H2GJobd1jcZ8hrexXLZviedu26+1Gpi4WMtkrPTYKhpOgB00tbvRjZxzSqDDMBMzF+0LiS4g4X3zYSDe9rHMacSs+rhc3zesCtrDkhxEVJdSjkg8cnFmhJXjiU0O27G3BY7TlZ4IKn0LeCn8GPJjNTNs17XG5UZzG7gFjPYeCq6chIsC6MXUb9PTsGtimnEYzwrLj2hkhtobWEbHOccgL9/IJkoONyk9g57Iz95ayOMsLW4pnmzIm8ToL+KFjnnwNidO4NH/AFRfs25m5uW9Z5udSblGU0dKHibo5qmYtHWdaCFlxm1l7EjUXzurqnbk7co2QwD/ANTcbvF7gFBjlLNK3jcu17JIe0oKroopd25DmIQwfTk6h7yXdYrOrorSGIPDg2xkc2+E8RGDxzzJ7ArK6R+HHKZJCcm9IXYXO4AAWCv2fsw4dQXHNx/mOquQ8SUtE6UVzS9mRPSlau/uUhXCTsUZIi02KmBzWo2mQEenOiTZlubIo2SkNwgHmi9o7ptjN8d+xVZcTjjLRLmO0urMQkPA5omAlgsDe/4KMUbIycTCeSg6oDnXDQAOCH82y5AUVTCXZFU4CDqum2XHTyu67bO7NFPam6BN3ROxDgOKjXFwjLRPYXQ3ujmxIeKuEDXfxZpp6SVmTmHLsyQrXG/FWPMrTGnlu+EeGtqRyf7oSUd7XXrag/z+6Elw2f6svV+5qw8qPSN2JbUlMCMujaumo4YyM2nvXObqxfulNcGxjbn611VHOGtsbldYn/ZjXZexQfmYPUQxcMip09C0/wDZZPO2N3YUKKaxycnLdc2BqQ7Lbe/Sq51A0nz1lCS3FRNSeajcJt8xdjQqNgh38Y9SyqnZJYQA65TybRIBJdYAXJJsABxJXE7xb+OcHRU7iAcnTaOI5R8QP5teVtUzJxD4aNzl6IFDW9h98IaeOdhkPSSAAPijeGEgA2L32OE6C1r2tpqrNmby0OAxyUz4Gm9nU8nSm9si5sgF+/F4Lik7SuY4iSzzc2uZpYpyxKos77Ye8cLSWCoecdrtc3CwuGhvwPjxXX0G0sJz/FeJxOz49gbqV7BQ7Mc6mglvixxMce8sBK2fh2WEovE0kVOI1N627NeerY7UBZL5QDkclQ53DMI6m2QH/wAdslsKMca3ZUuyyKvtbIK91Qx4N2i6Al2PIDYOFu9NFSOBsXW7UjjB7pi2yqpZhuRp28EC3Yc1SWSPwx0g6zXSva0TG+TsOuHvGaG21Uulk+TxG5PnkcBxFlo0+68rwLxGwFg6Y2AA5B2g7gqGbJ4zpSSiubfV/wAk0VpVtW2EuqKRms75nfRp2dXuxnJV+XSD+ypo4/55SZX+ofFSloaeL/mq2A/Qi657v9CC2jPC9rY6aN+N7rdJJcENHnOA4d9kxzxS2lOUn9tkKlLokiqSaSpeZJH4hH1WZBuI6lwbwCJoX4Tmou2TJEB1SABkVZSwYr3dY9q1cGOOLFSZWnJylZpVez2lpd6uKwXE3WnI94GHh2FZz9dFNhTXN2MkE7P2iY3XC2nbcL7ZErn6ZwDhdb0ccd2lhDr6jkos8YXbQ6LYR8rYRZzR4rLnlbiuAtpzI3CwAB7Qsipp+tYtt2jiq+FxsdKyNPtAMNx+C29nbwknM5LnarZ4DbtJ7boSOUhTSwY8qsYpNHdbR2kHgWWJLANcge5ZbKxw45K87Xy0UUOGeNVEc53zPHd9R+/1X2/dCdR3zlxV1Seb/dCS5HN9SXq/c04eVHtW5UkZ2fRBwH/C381ryRxjzVw+69WRR0w/9TfzWt5RPNdPh4eWiLT6IpykrYdURtvqhXkDihn1pVBc4nIK9HE+pE5BgjxHzk76Ij+IKNPs+Q2NskWNmuIyv4pspKL5io43fraHRxNiAN5dSCPNYQS0jU3JHqXBtWrvTtEy1MhxXaxxjYQbjC02uO83KyVyvGZvFyt9OSL2OOmJIp2HXvKZMx2ZVQkL6Ym5s7DkSTyy4n8gvW9xq55oKYHg0tHcHuAPqXkDHWPHuFs+ea9F3EriaYs4xOyH8jyXAjxxBX/h9PLT6ohzeU7qHYbZbl77cgENVUHRnJ5KHj2k4J3bQvqt5RyJ7vbsVHQfSxteOusPejacVMAAcTjo0ZnsCIrNttjY5x0A/HgO9ZVHQ0ZeypmlmnmIxCKJlo4iR5uN2pHO+qpcRklB6Y3b7EsIp7svi2xUxsa1jYoMhiLWY5HG2Ze7IYvWqPkc9Qc3TTeJw+ptgtF23AP+KkjafpTHpXeoZfihanbVS/J07gPoxARjuyufxUmLBXkw/wCZP+BJT7y/A53bdCxz34IgATmRiPYA34rNpHnEZNL+aOTfj/lQnZieGZ31kcSXOtqGknPXP1c1s03RkjENPUrGHXKWrJTUeVcrI50lt1CY9uXbZ4utHZ81M9uEtAJ4rPr2scBhaBbksuFpDuRU/hRnHa0R6qZ1FbuycOJgxDszWFVUbrHE0i3MLY2XtqSM5nLkt1u2IpR12gqr42bC91a7jtMZHmxarIpcOhXa7X2PE9l4hnyXI1NCW/Cy0MPExzLsRyi4khtJytG1SbXCz0yleKL6DbZqTVjXWF7c07qSLXEstPiTfCrkwsLcxoOtwpxws7/yQN07ZCE5wfcSzy7fFoFbUgaY/dCSjvYb1lR9v3QmXCcR9WXq/c2IeVHpm7bgaKm6ufRNzRkdC93mjJEbibMmNHSlrQ5romnO3atybZfAXYfWF1eHiIxxxin0XsZ8ottnPu2e9p+C0Nn07uLR4qbtmObfr3TwzOapp5NUdmIomhBRu4CwQ23ql0NPUScWRPcO8NNvxspjaLgsLfvaJ+Q1H8wY3wMrb/gs/LqUXL7E0Uro8ek0UmqD81aAuaLo4Cre1WBIpQKxp2LR2LtySmkD47W0c02wvF74XZXtlwzWeHKRj4j1JYtxdoTmew7v7wU9e0hjDDK0XcwnEHc3Ru1cO8XF/FFVFPh43XjsFNIJWNLjG64s5xLcF8w4OvyzFl321d7ibRxtYXBtjLfJ9ha/8xy1GtzlkVqYfiTx/Jku/wDeZE+G1LVEMk3bq6t7LRFtODcPcQwSfzAE3N+dltnYEcQHTVUcYA81vWsOWZH9lwG0995MDWCeR5AthDgxjQMg3q65W49mSv3W2iKgODo29K0g5AkuadHZ3N75eIRwmfJkyOMZU31oTLCMY21dHZ/L9ns80STnsBt+Fgov3rLGuMVK2JtrB124yTk0AN4356a8EPDsad2kTrc3DAB23dZBxUZmeQLYItc8nv0NudtPXzV3Lgi9nkcpeuy9UQxm/wBtII2ds4YMTz+0fdzj2k3sE00ZGmiI6cgWsrI6bpASTay1McfCil0K0nqdgPSkJjISpyUpvln3Kt0LhqCFYWkjLXYwc1ZFXFqFcSmBRoTW4WblNvGRqFZPtWOQE4bOXPJ1C+GhdodrZKZuZsq7KV0lZQwjZOnSSgMknskkA8r3q+eVH2vdCSW9fzyo+17oSXBcR9Wfq/c2IeVHs25W0sNBRi+kTfzW8za65LdahcaGkIOsTfzRLi5pXQ4sUZQXoitJ7nQyua/O9iqXR87d6xhVEcUjWnmp1jfJDTTlh7Vxv6RqotgjZfz5M+5jb/3LVvmqcsDebZ8c7Q9+LEwYW2dYNBNy4jjw/BV+MjKOCTJMMdeRRR5xxCsWzNu24tLoWlxBsQTm7XJotrksWQOaS1zCHA2IORB5ELm0nWqti5ODhLSyQKZV9N2KUTy4hoaSSQABxJNgEg0iVZGeH+jtUZ4nNcWuaWuGocLEeCi16HsC3Okrd4MMcMeRMYbZ4JNy0WDhpYZaEZ9ywqjaD33u4565635nih3qKdPJLI7kwSUdkPdam7W35KOoZNGbEAtcDmHMcLOBHHge9oWSnTLFPYarb9Q5hxTYukGFgYA0EGxL+0AEeJCls2dsbcNslz+4Np4ZA9xxQBrGC2Ra7E4Z9mY8QtySmIXV8Bjxzi5pVfJGbnk09JOodiPVCULXHIXVccxCvFceQB5hajTSpFY06OMNF8VyoeUHl1rA+CznvdrdNDO6+Wqg8K7b3HajpIqGF468WA/S0QlfseJvmOugfK7yLO0Q7qo8yooYcid2Ocl2K5oLKqyIJuMyr4nNtwJ7Vb1NIjAC1MtIuaWnFbsss5wSxlYjGsknCSeIMknslZAHlO9nzyo+37oST72fPKj7fuhMuC4j6s/V+5sw8q9D1LdWqcKKlF8hE380XNMSs3duP9zpbH/qb+a0GscCut4eEfDi/svYpTluyD4H/RNu5M0EahaMe0n6HNTe5ozLVOm47NDGDRNaRndDzRgaFXzSjhkg3uupIxvmI3RXBC1gIYAATew09XBef7wn96n+37oXoVl55vDIDUzFpuMVrjmGgH8QVkfF4Rhhio7b/wAMn4eTlNtmXItzcvZ2OcvIyiF/6nZN/DEfBYTl3e41Nhp3O+skPqYA0fjiWT8OxrJxEb6b/gmzyqDNWt2NHUgMey50aRk5vaHcB+C4beHd4Uxu2ZsjcWEWBa7zSbkaWy5+C7XeDaRgZ0TP+aQdbnGw54e85E+A4lcfvJTmJsEZN3kOkkubm7jha3wAPiSrXxGUMsnKC8vNjMKcVv1MWyqVkbua1Id16iRzQIy0HVz+qB28z4BZEccpuoqy05JK2ZDWkmwFyeC6bZm6DsTOmyLgHdHxAOhdyyuba91wup2TutHSM6RzCSBfpHtwl5yAZGDpckD81fTA3L3Zvcbn4DsyHgAtXh/h1zSk76uun/pWnnpNoKo6bA0NjaGtGgGXj3opjCb3KrbVZKt788iukUa2Soz7LJaGwvcIYhSLjzUVJG+o1isk1KyVk4B3Jkk6AGSupWTWSCDgpWTJIAtiaOKsbCw8UPdOCmtPuBe6lHAodzbKeIpiEK1zA8m3s+eVH2/dCZPvb88qPt+6ElwvEfVn6v3NmHlXoeobrQD5FSku/wCpuXrRsk9jZYm7jyKSm/8AmFpNF9V2fDQ/tRb7L2M6b+ZhbaoAZaquSrJVhoLC91H5M8jzbhSrRzG7gxKUcROguiRS21HrRMOFuYOfYleSlsJRz28Fa6CB7hk/JrbjRxOvgAT4LzhzvWu2/SRXucKdh0u9/fYNaD+J9a4ZxXK/E80p5tL6F/h41CyJK9Z3c2c6KnphYGRzWiJjtHSP6xe7+VpcL8zYc15XRwB8kbTo57QSNQ0uGI+q69FFQ+rnMguyFnVY1ptZoPVaD+feVDwkpJuMOctv+x+RLnLkjpqL9HojkfLU1jHSG5yGQJNybudmfDivM/0gOj+XStikxsY1jMYtYuDAX2tycSPBdmadgu5wuBmS8l1gMyTcryypfdzjwLnEeJJCk4rBl4eChOWz3pDceSORtpEtnw45omkEhz2AgakFwvbwuvcnb52yho8PK+FndkF5VuhsyN8jH9LaSM4uiwgE2vYh18/Uu0q6vo2EjzycMfGzrZv/AKQfWQpOH4SDwvLkfok1uNnlevTEJ2vtR9TIA43EfnW0x8QOwXI7y5VWUKKjLGgWz496I6M8lvcHhWHH92U82TVIgAkQnslZXSEYBJOnsgQjZPZSDexP0R5JLAgphoTYEsKAFdMpYEsCLAinv2KZhUgxvElJaAqJSCuDBwBUvk55JNSAHukiTTHknbT80mtBR45vb89qPt+6ElPfMWrqn7fuhJcPn+rL1fubMPKvQ9A3YefktN/82rWe0kjJZe67QaWmtr0bV1VFRtPnPs4aAjI+K7HHNRxRf2XsZ8r1MFZQvAzBV7HSNFg05IqvqHMt1rhD021LG9/BN1SkroTkxhWOIOJnjZUMmF7m3dZaddtJj25CyymRF5yF0Q3VtUIzhv0l1rX1ETWiwZEL973uP9gFxpK3t9zatmH0cDedrRtuPWVgrk+Jd5ZNdzRx7RRp7ubMfPO1rGkka2BNr5XNtNV7NQ7FdHG1kcLjYZktIxHic/8AdFw36Ldsy0zKoxRNcXujaXOOHCGNebdvnrspd6K138cbPsgu/urXCQzx+bHC76sjyuD2lIo3i3aqH08zWsa0ubYYnAakX0vwuvM5tzarER0dzzBuPXZekSPqZRd1S49jQGqh2ynWu5zz3vI/tZWcvCcTxEk8lL/f8jI5cWNVGzjtnfo+qScTpWxWzviu7LiANF0OyaGSc9IAXRR9SMnMuDf4z2k3ce9qt2lGGNELG/tJh18ySIycmEnTERn2NK3qGV0MbGs80Dll2myOE4Zxm97r8WGXItPqAua8a3TC5Oq2X7XDsnMBQ+FjtB4LcWR/qRRcV0YGKdx5FKOldfzVbK62gITMnIOqdcqELvkOXm5qtlCeLSFfHXHi5XdMSLXsodU0OpAMlM4HqknwVbqaTiCFpMDmm91Nm0QCcWfel8SXRWGldTH6AjVIlo4LRnfG855dyDkpRwKkjO+YxquQ7ZGEaWPrVLo76WV3yA2vdMyjJNmpU4rkw3Kn07hwTGF3JaR2JNl8VU/ZsoNiCkWWL6oVxfYBDipCQ8UdFTuac8vC6JaGjzg0+FimyyrsCiZYcDqSpho+n+C0HmL6IVEsUfDVJrvow0nim+vz+qzv19f6Qklvp8+qvt+6Elx2b6kvV+5rw8qPR90YCaSn4fswc/FdNRzA9V7CQOIQG6FC11BRkOseibcEZcVrOgwA2dc9gXUY8iliivsijJPUx56Bh80k34HgmZsllusLdyHZPnxUZqgjR1wpFGfJMa6K6mgc2+DNqzqvapgY97smtFyOfIDtJsPFHsqiDxVG8exhV07gxwY5n7RxfcMIaDk4jMZkWyOdskubLLFjbavYSMVKSR47tCrdJLJI7znvc88c3OJtda27G7ArMd5ujDLA9TGc/NyxDLJ3qQFTsyS7rRk4dSOsPWEVu3tCanmDo43PxdV8QBu8cALA2IOht/dcricPETycupoyTr5T0/dfdqClhcx0xeXPLy7D0duq1oba55fitZ2z4L5PVWztmyysY80sseIXLZGhrm58Rf8A261G7uOyOB34fFb8c2HFFKM9ii4Tk94me/ZcQGUtihXlsYc8uJYwXd28AwdpNgt6bYRt5oAGtyfyC5baMRmmbTxjqMOKQji+2fg0G3e7sTJcWpR0wlbY6OFp3JbE93IQ50k8ou95NhwbwNuwCzR2A81tyxs/hdh7DmhoNhS2GAWA700+xphqL9ynx48cEkpEc5SlvQ9RGy1wc0JFIWm9k/ydwNrEHtScx5NvyVpJJVZC2aUD2OzIzVskMTxbIH1ICPZkg4K9tDKSBhJ8FBJRu1IkTfVEptjcWuB7kLJA5vai5KZ7TofC6bpDfME+CIyl3sGkBhshGmSgKR2pGS0pKnLK47LIc1T+Av4J6nLohrSA30h4KlzXBaIBJzYb9mSKZCzK4I7wneLp5iaLMVgd22RNPI4cFsNpITo89yZ1Gweab96jedPahyxtAZrXjLhzVEkzjn0i0ZqcaXy7FUzZjTxPimxnBbitMA8oPAte47QqXyE8FpVdJbIW7wEO3ZmXn+FlLGcOYxqXIEYxXNYFP5AOZ9SsZs5p4lOc49xEmeH77j9/qvt+6E6ffqPDtCrHJ/uhJchm+pL1fua8PKjLZtOZoAbNIAMgA9wAHIC+SfytP9fJ7R/xSSTNT7jqG8qTfXSffd8U3lOb66T77vikkjVLuJSF5Sm+uk++74pztOaxHTSWOoxusbZi4ukkjU31CiLq+UixleRyLnEeq6jFWyNN2yOaebXEf2KSSaKEjb1T6VN7V/xTHbtT6TN7V/xSSQA3luo9Jl9o/wCKgzakwJImkBOpD3C9zfnzSSS2BYNu1PpM3tX/ABTHblT6TL7R/wAU6SLYEDtef6+X2j/ikNrz/Xy+0f8AFOkl1PuJSF5ZqPSJfaP+KcbaqPSJfaP+KSSTUwoXluo9Jl9o/wCKbyxUekS+0f8AFJJGp9wobyvP9fL7R/xUhtqoH/kS+0f8Ukkup9wpCO2qj0iX2j/iona8/wBfL7R/xTpI1PuFDeVZ/r5Pvu+KXlef6+T2j/ikkjU+4Uh/K8/18vtH/FI7ZqPSJfaP+KdJJqfcKI+V5/r5faP+KXlef6+T2j/ikkl1PuFIXlef6+T2j/il5Xn+vl9o/wCKdJGp9wpA0krnEuc4ucdS4kk95KSSSYOP/9k=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3" name="AutoShape 20" descr="http://obrerofiel.s3.amazonaws.com/wp-content/uploads/2011/02/guillermo-maldonado-crecimiento-espiritual17.jpg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4" name="AutoShape 22" descr="http://obrerofiel.s3.amazonaws.com/wp-content/uploads/2011/02/guillermo-maldonado-crecimiento-espiritual17.jpg"/>
          <p:cNvSpPr>
            <a:spLocks noChangeAspect="1" noChangeArrowheads="1"/>
          </p:cNvSpPr>
          <p:nvPr/>
        </p:nvSpPr>
        <p:spPr bwMode="auto">
          <a:xfrm>
            <a:off x="1679575" y="1379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5" name="AutoShape 24" descr="http://obrerofiel.s3.amazonaws.com/wp-content/uploads/2011/02/guillermo-maldonado-crecimiento-espiritual17.jpg"/>
          <p:cNvSpPr>
            <a:spLocks noChangeAspect="1" noChangeArrowheads="1"/>
          </p:cNvSpPr>
          <p:nvPr/>
        </p:nvSpPr>
        <p:spPr bwMode="auto">
          <a:xfrm>
            <a:off x="1831975" y="1531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50" name="Picture 26" descr="http://t3.gstatic.com/images?q=tbn:ANd9GcSBIco_juCOrJ_Pn4tK7Nxi2NfSE0TtcD2YfTazolCvx9UfTfj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606" y="769938"/>
            <a:ext cx="2409825" cy="360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http://t0.gstatic.com/images?q=tbn:ANd9GcTtx7Mu5O8gO-zIVHE4iuAddIesWNPZ3iRgu7OG3QvlRsIgWAG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49" y="769939"/>
            <a:ext cx="2751857" cy="360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234949" y="4653136"/>
            <a:ext cx="859748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i="1" dirty="0">
                <a:solidFill>
                  <a:srgbClr val="FF0000"/>
                </a:solidFill>
              </a:rPr>
              <a:t>En la medida en que nosotros le permitamos a Dios transformarnos a su </a:t>
            </a:r>
            <a:r>
              <a:rPr lang="es-CO" sz="3200" i="1" dirty="0" smtClean="0">
                <a:solidFill>
                  <a:srgbClr val="FF0000"/>
                </a:solidFill>
              </a:rPr>
              <a:t>imagen, iremos ascendiendo paso a paso por </a:t>
            </a:r>
            <a:r>
              <a:rPr lang="es-CO" sz="3200" i="1" dirty="0">
                <a:solidFill>
                  <a:srgbClr val="FF0000"/>
                </a:solidFill>
              </a:rPr>
              <a:t>la escalera de la santificación.</a:t>
            </a:r>
          </a:p>
        </p:txBody>
      </p:sp>
    </p:spTree>
    <p:extLst>
      <p:ext uri="{BB962C8B-B14F-4D97-AF65-F5344CB8AC3E}">
        <p14:creationId xmlns:p14="http://schemas.microsoft.com/office/powerpoint/2010/main" val="1621190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71600" y="620689"/>
            <a:ext cx="4978896" cy="2304256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1Juan 5:3</a:t>
            </a:r>
            <a:r>
              <a:rPr lang="es-CO" dirty="0"/>
              <a:t>. «</a:t>
            </a:r>
            <a:r>
              <a:rPr lang="es-CO" b="1" dirty="0">
                <a:latin typeface="Agency FB" pitchFamily="34" charset="0"/>
              </a:rPr>
              <a:t>Pues este es el amor a Dios, que guardemos sus mandamientos; y sus mandamientos no son gravosos</a:t>
            </a:r>
            <a:r>
              <a:rPr lang="es-CO" dirty="0"/>
              <a:t>».</a:t>
            </a:r>
          </a:p>
        </p:txBody>
      </p:sp>
      <p:pic>
        <p:nvPicPr>
          <p:cNvPr id="4" name="Picture 2" descr="http://2.bp.blogspot.com/-tY0FwzDdx2Y/TtUiq0mHRGI/AAAAAAAAAWg/uMPiFhA0upQ/s320/voluntad%2Bde%2BDi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60649"/>
            <a:ext cx="3048000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encrypted-tbn3.gstatic.com/images?q=tbn:ANd9GcTOXJX5AfYmvYGPudW8Ko7EH82RJprmRAYmAeh9WPAYMKwNolL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65" y="3501008"/>
            <a:ext cx="2755007" cy="267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974072" y="3501008"/>
            <a:ext cx="57378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Lo que más anhela Cristo es romper las cadenas que te tienen amarrado al pecado, para eso es necesario que tu confíes en Él</a:t>
            </a:r>
            <a:r>
              <a:rPr lang="es-CO" sz="2800" dirty="0" smtClean="0"/>
              <a:t>. Él tiene todo el poder para ayudarte  a que hagas la voluntad de Dios. 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350930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83330" y="528049"/>
            <a:ext cx="4608512" cy="5472608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z="3600" dirty="0"/>
              <a:t>Mi oración es que tu y yo, nos rindamos cada día más y más a los </a:t>
            </a:r>
            <a:r>
              <a:rPr lang="es-CO" sz="3600" dirty="0" smtClean="0"/>
              <a:t>pies </a:t>
            </a:r>
            <a:r>
              <a:rPr lang="es-CO" sz="3600" dirty="0"/>
              <a:t>de nuestro señor </a:t>
            </a:r>
            <a:r>
              <a:rPr lang="es-CO" sz="3600" dirty="0" smtClean="0"/>
              <a:t>Jesucristo, escudriñando </a:t>
            </a:r>
            <a:r>
              <a:rPr lang="es-CO" sz="3600" dirty="0"/>
              <a:t>su Santa Palabra </a:t>
            </a:r>
            <a:r>
              <a:rPr lang="es-CO" sz="3600" dirty="0" smtClean="0"/>
              <a:t>para </a:t>
            </a:r>
            <a:r>
              <a:rPr lang="es-CO" sz="3600" dirty="0"/>
              <a:t>descubrir Su voluntad y obedecerla. </a:t>
            </a:r>
            <a:endParaRPr lang="es-CO" sz="3600" dirty="0" smtClean="0"/>
          </a:p>
          <a:p>
            <a:pPr marL="0" indent="0" algn="ctr">
              <a:buNone/>
            </a:pPr>
            <a:r>
              <a:rPr lang="es-CO" sz="3600" dirty="0" smtClean="0"/>
              <a:t>Que </a:t>
            </a:r>
            <a:r>
              <a:rPr lang="es-CO" sz="3600" dirty="0"/>
              <a:t>Dios nos bendiga. Amen. </a:t>
            </a:r>
          </a:p>
          <a:p>
            <a:endParaRPr lang="es-CO" dirty="0"/>
          </a:p>
        </p:txBody>
      </p:sp>
      <p:sp>
        <p:nvSpPr>
          <p:cNvPr id="4" name="AutoShape 2" descr="data:image/jpeg;base64,/9j/4AAQSkZJRgABAQAAAQABAAD/2wCEAAkGBhQSEBQUEhQUFRQUFxcXFBcYFRQWFRQUFRQVFhcWFBQXHCYeGBkjGhUUHy8gIycpLCwsFR4xNTAqNSYrLCkBCQoKDgwOFw8PFykcHBwpLCkpKSkpLCkpKSkpKSkpKSkpKSkpKSkpKSkpLCkpLCkpKSkpKSksKSkpKSwpKSwsLP/AABEIAMIBAwMBIgACEQEDEQH/xAAcAAAABwEBAAAAAAAAAAAAAAAAAQIDBAUGBwj/xABEEAACAQIDBAUGCgkFAQEAAAABAgMAEQQSIQUxQVEGEyJhcQcyQoGT0RQWIzRSU1SDkbMVJDNigqGxwfByc5Ky4UPC/8QAGQEAAwEBAQAAAAAAAAAAAAAAAAECAwQF/8QAIxEAAgICAgMAAgMAAAAAAAAAAAECEQMhEjEEE0EiURQyYf/aAAwDAQACEQMRAD8A5RtnbM4xMwE0oAlkAAkcAAO1gBeof6cxH183tX99Dbnzqf8A3ZPzGqDVJKgJ36cxH183tX99AbcxH183tX99QaMU6QE79Nz/AF83tX99D9Nz/Xze1f31CoVXFATf03P9fN7V/fQ/TeI+vm9q/vqDR0cUBN/TeI+vm9q/vpSbaxH183tZPfUECnI1p0gomHa+I4Tze1k99LO1J/r5vaye+o8aHlT8cJZgqhnY7lQZifwqXSLpDkW0sQf/ALTe1f31ZbGw+NxcoiwzTyNxIllsv+o3tWz6HeRKee0mOvBBv6u9pG8eQrs2xdiQYOIRYSNVUbz6R8TxrNsn6cafyR7VC3+EG9r5etlv/wBqx21MFtCBikvwtWHEPKVP4GvU+TmdaDLzUN4gGoso8hHak/CebTh1sgP4E0g7Xn+vm9rJ769IdK/JZg8cC2TqZj5rpoCf3gN9ca6U+S3F4MEsplS/noL6d4rSEkQzIHbU/wBfN7WT30X6bn+vm9rJ76bkwZW/G2/u8ajEVt+LFRO/Tk/183tZPfQG3J/r5vaye+oK1ZbJ2Y08qRRi7yMEUa7zxJ5CiTiNRsC7WxBF+um9q/voPtqf66b2snvrrWyPJJgwgixHXyTa55I2KojckW3aA58aw/TXyfTbOAZiJIGbKkoBBB5Ovoms45IS0U8coq6M1+m5/r5vaye+iG28R9fN7WT31GtaiyXrbijImnbc3183tZPfSTtqf6+b2snvqEaANHFDJh23P9fN7WT30R23P9fN7WT31DIojS4r9ATP03iPr5vaye+h+m8R9fN7WT31DAoGlwQzrPQ7Fu2CiLOzE57ksxJtK43k0Ka6E/MYvvPzXoVxSW2Uc22586n/AN2T8xqg1O2585n/AN2T/u1Qa6V0IFGBQFHaqAFHRUtEvTBBBaWsVPpHbW4A76ttj9HMRiiVwuHklPEgWUeJNS2MqosPf+9TNm7JkmkyQRvK9/NQE/idwrqfR7yByPlbGzZF0vFHvI5FuFdZ6PdF8PgY+rw0YQcTvZu8txrOwOQdGfITPL2sdJ1CcEjIZz4tuFdQ6OdDsHgezhYR1ltXYXY9+Y7vVWlvUd8Ry52vSsAG9ryW8BSPhAFgAB/UUhxe4pEkiWuzBdPCpk6KUWxbxWHHXjTisRa26ocOMjOiuCB31LjQk91tDUJ2JqS7HQwOnE0tl7NjYjjfcfGouIxSxrckADjWT2z0vuGXUJrewOo4WI3VMskYGuLDLI9DHSnoJs3FH0YpTftR7r/vcK5XtzyO4tGJhEcyE9kq6g27wa3EnSJfNQEj91WPHw1qr2ntuVVJjSUFTwRqw/lNPSO5eEvsjmcvQrGqxU4TEXB4RsR6iN9bTyc7POESbEyKyzhupjVlsYwVuXAPHhVlhuneMQgZJs2/KA1z36jSl47ackwLyghn3g6EW3XFVLyXJU0C8P1yu7I20el0tyM7nhcEi34UjDdP3dWgnRJoXtnSQm5tusd971WYlDqbGqeMXk80HnXOrjtHTJqX4tEXplsNYZFeG/UTAtEDvjPpRseJG/11mw2tbzpfBmwCG5vE5soHBxZifCw/GsGK9jx58o77PFzRUZtC5RupBFqPPzpaEHfr3VuYDZJpNKYa0VAw1NBhSKO9OwOq9CfmMX3n5r0KHQk/qMX3n5r0VcEu2Wc22585n/3ZP+7VCFWG20/WZ/8Adk/MaoNq3XQUFS0iJp2GO5AAJJsFAFyfDvro/RbyK4zE5XnAw0J1JbWYr/o4eNJsDnceG1F997AAXYnkBW16K+SjHYw36v4PGPTmUqT/AKU312Xo15Ptn7OIaOMyzXNpH7b99uAFaoTuReSyDW9zSsDD7A8i+AwwVp74iUG93Nlv3INLeNb/AA2HSNQI1VVG4KoUfgKjxSKSQiknmfN9RNOOdBnbxAqQHDiVuQNfD+9J64nW4A5WvSEBIIVQo5miZgFJBzHdp9KkAbwg2IOv8zTRa2hFhfdbceZp4A2uRYkAUbajUX/z/DR8Ar9p7QEETyyWIXUW9IncKwc21mZjJM12bUDcEXggqX0q2910xijJ6uI2NrWkk4jvUf1vWZxguL6ngB/Yd9ceedqker4uKlbLxOk8CsBISBa9xV2NrgRq8UoZCLgf+1hoOiwLK+K4EFIAf5yn/wDNWeKkISwyqvAKOz+FYxbSOicYsRtXpRI7XNrcL6AeIqHhelzLfd/KqvHyAXJNZfGY250/lUStvZeNJ6SOnwdP10OVQbd1LPlCI3W9ZGprkgntvJ13DifVUyKCVtFilLHgEax9dCUr0X6ofTebT8oLSAbhbeVpmbDtIQx1vY/jWd2B0cxEuIXrIJFiTtyZha4HmgDxtWqxk8guFhlPhGf5a1bi07ZnaaqBTbRwrWsNLVWRbGNwwYnmKvOulvY4af2Z99ORYpASD2GHokEE+N91VFWZyT2QJtunCyhFVHVo/lFZQym+5WB3jvrPdL9n4d4ExWGQQlpOrniBJ+VKlg8XJLXFq0m2OjTynr8OrSE2WSNdSvfEPSX+lWeF8k2IxOBuziGYt1iRONLDsgSHgbGtsTkpquiPIWH0b/scWkjpI0rWdIugGNwRPwiAlfrIxnj8NKzjQAnssDpx3g8q9NTTPGa/RHLUYWiZLbwe+iFVZNBZKSaUTRGmB1ToT8xi+8/Neio+hPzCL7z816FcEu2WXHSHyFOUebCzmSRi0nVOoUNmJYqrc9eNcq2tsWbDSGPEQvG4NrMuhP7rDQ16vhxb9kAFrjeosg04k8aVitnJOoGIjR7EFcwBsRuIPA1ougOYeTroZFs+EYnFBWxDLmAYAiBTqMnNzW8w21WxABYGJB2gb6yKPp8h3UNqdF4pCDvykEKSbX599Ve0sNKL3FkXeF1LjkOVMaRo48duECBr8SbADjbnTpwyAnrD1hOoU628BWUw8bnI18mXze5eVudWT4yNRYli8lgLHtuL8uApj4l45Z1GUhFG+2ptRR4he0EGZ94vpc+NV7RtHlsCyk6AHKE/1386pLTOL30B421/hXeaKETG1FpCFJ4X3HuNNPPkuqrlH0jvPgN5qM4u379hrvJHcOBpbyWFspLcFGreJPCigok9Ydb37udU3Sza/wAGwcrjVmAVNbElzYm37oN/VVsmE07XZ/dBveuSeV/FyfDoYgCI44y6jUAljYk/0rKbpF4oqU6K74QEIHIW9Z3kf19dDEY44fEuHYOvVI0bDSzuL7vC9ZxdpFzbcRu9VRds43sr9ImxPcN1eetuj2YyNFielGW2pZ3sAOJJ3VZ4vEsqDOe1bnWK6LyL1rzPr1K5kU8XbQH1HWi2p0iMjG9acBuVkvbONzXF6z4fWo8+KLGo5xBtarjj/ZLyqHRrujOPjiLzMqs4IRA2oU2vn/tWkh8pMw1ZswPDQAeFt1c0jlyjTdRmcjjUyxu9GkZRauR0p+mGc3zuhHAOSp9VKh6dte2c+OauZjF2pv4QaPUyZZI9I6hN0+k3Bz4gmpOzumgmumIVJlGmuj2Omjc65SMU3OnUxJGt6XraJVM7Xh8K6IDs5lltvw8jZXQfuyVrNk9LDYLOpSS9mU7wOfeK4JsrpZLEwIY2G8X3+uugbK8oasBnCNcWJIBYeuqUuJjPFyOuw4hJBZSGUjdoQb1k+k3kkwGMBPVdRJweIBTc8Su5qqoOl0d7LlBXvsK0myOmSSOEfQtorDVSeXca3hkvs48njOO1s4v0m8i+OwxJhAxUW/Mtg4X95Dx8K5/iMLlJDBkbirAqR6jXsrrPV/nGqnbvRPCYxcuIhR/3rWceDDWujk0cp5HEQG//AMpqRbV2vpH5ACCXwEwHKKT+z7q5jt7oxicE2XFQuh4Na6N4MNKuMxUbXoT8wi+8/NehSuhI/UYvvPzXoVyye2M7VHinOUKygW83RjoOY3XpkSsSQBvOq+f+A3CokHVyAhHbQ9oKtkzDeGenpsQyowAGpGfQqigbiGGprddDJsc1ySNCNLHep5svAd9S1kDXByvYbxbT8KpCc15R5y6Em4Vx3KNW9dTEiJHYUa2zE9hfUBrSAGI2SG807uB0qoxcXVHPlJYaAjVgOY7q0cgUb5AO4Wv6762pQeOTS3rIt/OgqzILtS7qspLuDdQhskY+lPe2tWUM1yZFbMCDeQG7EbrRoeA51J2j0cikXVcwJ1toWK/SI3iqSXZkkbDKWuTYm2UxxfRQbvXRYy6w8gzMkjKqhR2QSZOeZn4eFS/0qMp6rcumdt347zVNDhk0LZrDgDbP3ud9TY8cJezGAMu97WCNwuvGqJJbSqWub3tdSd/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+kxWysd50IO47waxqTaUtcTurFxaZ0KXJHpzo3t04qBXH7RBZl4sw0zeFXMeKA87xJ5HlXF+g3SBonUg6GwI512HC49ZU0y5hqQRu8a6IS5KmefmxceiyWUNy7gf7im8bhI5UMcqK6kaq4DKRVc6i2+17XIPbvyXuqQs8i2zDfoFGoXvZudapL4cxTfE3Cx9iOJUQXIUbhmOYgesmjqynnBYn/N1CuaS2xlN8FHnSyFwTdfRSP1DiOZqwigAYkkkniTcG3IbqppZSSBIMsd7kHTMeFwNTUzDTgkFT1bH0Tbd3Dka6l0UhzGIEIaPMjyNZiq5mYDUC5NkF+NJEl7KSytucIc5cDdeTcBRMCyssrlULWVVGW4OlmflU+BVjURKoEagAKNR/Ed9MBqCW53hW0vbtWAO53NhvpQxAbQMMyXtlvksTrcm2vfUHGyKGKAZd1nfSBWbcAvp871IeXIEc6qVKOZBZQw3FFG+5voKRJaxyp5pzXAvqbi3c26jaVSvaXsjjVeTewawU+aGuM3HRRp6qcfEnS5K3a4zCwItbLkGtjUgKm2aCOyQwNRVRkNt3DSp8UgJ00BANjYEE7r+kL092XHa0HE6gfjSHyKvCFYrkAlz5zX1t9Gsr0+jcxxTSDLfMioLscxOZRcaLcca2suz+KFW8KrcZswShlYuoIy2G7MdQ1jxBtrSkr0zTG6lyOHbcxTJEUkRbXFrHUcwT41keuswK8N1avppAUxEkLAgxnXvO+/hxql6P8AR98Zio8PGQGkzWLA5RlBOtuGlvXWMInoTl+NlxsBg8i5j6Jv41mtoIBIwHM/1rQRbNeLsyAqwLDmLqbHXlRvh1F7qLnjai6I5WZV4TSBFVvjMPY1CdapMzaIppStSWGtCrshoXI16FqSlLvQVFgVaUY6NRTgGlJmnZXSrY0kPTuJ30xetF0cEtS0Po9OpUVDUqMiocTox5DQ7C2vkIG6unbG6QaKRow1U8/HnXFla1bDo5tUFQCfN0rnmq6OqLTOwx9L43t1mUP3C1W0O2oyLXsD6O835k1yeUM1iN/Dwq1weM6te03vrJZpJi/jwZ0VsQpOhFHWZ2bj1eJWBve//Y0Kv2N7OSWNJtBtKSbadokKTcqWubWPOncHIykBj27nKGXfbiH4W5d9Myo5aysC0g1YhRFkVjmEY3lwLXtS4cQCrXDWvlUNoWIt27HUL316CWjFE7DY1yQJCoVLh1t52Y9k34AGpUEqXARvPNuNjfdbu0NVKYrKe0Lkecp0APAA/Stw3UoiwbIzEGwcXvYA3yg7wTzp0BbRwJ1mcdlrWyt2o7bwVU7z30UMMpmfsBEuRcnO0qlRZkU6R631qLLtA5lURKbalWLEgHQBWGg50EaRkjZnsSSJFuy6EkWVjroANaVCoTBGMjodSoIkjjbrWQk3U59MoA/CpMbiULHGSAvacgghwB9edCaVDGiRGONAFIIy3sWB07TDzs19TTeF2WBH1LBBDoRh41AjTkM+866mpoKJglUMVzXLZQwXzhbcXkOhB3d1T44Tc3yqpW2UalWvxJ0t31STYg+bFF1gQhZM91jROUQ3uQbHlpTkEqyM7gkt5h6wZSQvGNN5S/qNFAWwWPS7MbEiw0uRwtTiFZE1Sxva19bc/wC9VUDAF2XPZ7Fc7Mch3FVi3oNKcxG0EiCliEAIFtAxZtNFGpJ32qRJGa6ceTNdoSiaGYQzKuSS6lldR5ptwbvqmi2Nh9hYSR5GMuKxN4VkGhXNoci+io3k8bV0hNtK0mS5XfbMAoIFtdda475SojiMXNIXFlYRpvyqqjXKPpE8amWlo6MalJ8X0Qnj7IU27AFjzPP+KoWJjuL/AM6rYdv5MsUo1GmbmPRqx63nqG3d1YUdLVaKjaMQtVO61pMbFcVQzx2pxJv4V0lIp2SkVoJib0atQK0iqJSokRmnqixmpDHSoNPhAxDa0zTkp1putl0efLsMGnVamaMGmClRLSSpuAxhVrj11VpJTyS1nJHVDIjpmzekEYUZjYiqnbG3QzHKbisfHiDzo5MSedczxWzoWRI6t0SxhODjN+Mn5r0Kg9C3vgYvGT816FDgcjnbbN91JdmJKTKLsjrdY8M262Qas2mpGnOkOmdV6uQpmGbr3sSw+hGLarfQDmRSZZHDvksx1Wy9mCO/GUj9oTx5U5isYYlvM0WRQP1tlAjiLEfJpCPOF9Bbxr0F0YgM3ZI0NiLRXBxBYC56zk19fCiw7XbRg1x8oB56jio4ZxpUXGYjOC/VzWlIjJ6oCWdVbM2R76R2+larDC4QNGOsiWM5mZUS5smgQyHi+huN1MpEiE3uy2dtAFLZf+VQExBBuzZu3Zs1yO1oUNtwFhrTz4rNIEQBAD23PZQA+aNdCb99PLCo7Q7Q15WY9y8xagBUOHZpVZmGUrbJayq17gR8iN+u+p+HnI3kyWJ5Bh/q4EdwqnxGNVvQLIQpKHmVPod3Gk/D8keYlQgIANrBi2gQgf5apAvcKiBnbM7ngrMD1N/RUDgajbRTOyOj9W6jL1oAL5C2qrfS3q0qnbahll7Kgqh89dyk8Xc7x3C9KxUbMCOsYKQbEACRSeIb6J/ppQFE5NpkPlLqzKQocA9aWN/2h3BD9LdUGXGsyNlAEqdtEQrLO4Gj3cixN9xHhQwgUZmjuOstnJOa5UW/CkJh7MGzBbMWsMqFmAsoaU7l4mooqhSYku6kpYlWkQ5usZTazq0nm3a1sttCDWQ6S7XgfFLFKti8CsGLqbtY2BCgANVh0h2gyIwIzRgs0QXsojkekfSjvm1rmu3dpicDOQxGodVy5B9WOYqZIuMmmUu0pSXa/P8AkNKn7E2pcdWx04GqfEA319RplWINxRxtEym+Vm3LmoONiuLiomz9q5hZt9TxKD31jx4s6E01Zn5zram1Wp+OwgBJHGoiR1QwilIZasMJFrc1DxT9o8r04vYSQ2ppxgbUx1oFKXGVfEh5EiPINaRTk1r6U3V0cUuwUKBoqBB04tN0sNQVFjymku1ID0GalRo5aOp9CT+oQ/efmvRUOhHzCH7z816Fc77ZmdGupQLaO5Y9UUJ6nMWIJduJHEc706AD2Soci4JdfkIiCLrGvpX3huFqKHBJqoFkBziKM5VZwSSzDW7cTqKPD7ZR2RY0JjXR3PYWAtuXKdWO8HlcV1p6KESiOEZs0gLHLrndjc30jvuG/uFQ8XiWZnyuZIkQERRX+EPKT2RbegXjfQ3qQ2FVQxEjsXZmXESWZYju6uMaWsNLa5qajZjYR5upCFmkAC4uZzYFUBtYc77xTAiBY2lzykyO6M0kWa8EKKcjSOy9lZF3f+1L2cPlLoSy5HDyaZEYAZFiA8/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+ZGtSUYXpITmkjzFljYZVZuyAyLYMF0v3Vm5XUkE630H0FtyrWdKImLXbKBqUVRqNPTPEVlrA6MoB5cPVUSAgTdrcLAcTUR4Rz1q2ntbXd4VEaMnVfN5tvpxZL2QEfKdKt4MXoKq5Y+61CCS1ElZWOXF0WkxzGmBGQKVFiFtqaiYnHE6DdUqJrLKkSo8aqA31P8AKq6WYk03moi1UoJGEsrkCjoqMVVGIYoZaApa1144KWhDZorU/lvTTLWWXG4MSYkUdqNFqbh9nZ/TQeJrE1jFsgWo6sX2HJwyt4MKhy4Zl0YWpWKUWjqHQn5hD95+a9Cj6ED9Qh+8/NehXO3tgbmdryLkLNmcLHFDmyllYteaQaKAdW5ijfEF2OcEykMcwQGKGQm+VrasGt550terD5Zy4lypFfsJGcrSLbfOQNQTuAse+kyxyCRCFIA0QIwEeW3/ANzbVW5cCK6l0UiBFiFY57/s2BDSKRGl016iL0iG0F9eNOrjQ0STl3iZyS7PHnnVb2KiPcV3HMN16UoU5njZiUJ1eywow3hb7+V6Y2fKFVWWRetxCF5mkNmNj50KkaLuHDdVAPzYZAGjARncqQuezzAENa/o3A3bid9QWDJkVEXsEt8GVjlaQEljJP6TZSAQ2nZ0p3FxAR6MYw57fZzSvfRir+jcbuVIZAqCMDsL5kKkl2TiXb+1MY20chyuhjlLMSHVgI4OYzbrg1BcN2nDHKTeeYqd4Yg9XGN9xbtU9YmylQ6oxtFFpF2B2TL+8Bc34kUoI5kRwestfJITaNS29LbjYa+NJlC4ZGZRe4A0OcdpuZAHiKbmyxqkUaZmJJVBcm5OjFuC3334U/1kr+aAo7V2kG8XGQxi/K9KE6QoVB7RGa1xna28r3H6NIRGGFIUnKLnRhmNkPdwPHXfTEkt1CWIva12Jbnv4nvHCpiQmQZmvHcaoGv2eBPI86RjJVYkJYvxbhGfHvoAyfSPAlo2ZX7a7xlsLd3/ALWMmF+yb6a/6vXXQ9swExsGIC5cpa9rk8e/lWFmwxW9zfv4BeRNZyGQmj5H1H30xKORse/d6qcmm4LYnlTMkumq2oRIgwj18TUKcWNSsRLl77/yqAzXqiWFehQoUEBUKFCgAxQBoqMU7AVejBpFKreEqExxWpTKDTamlqa7YuM1UiBxMPyoNGacikpqfEE1wZcLi/8ADoU1Q20ppLSeukE3oVloTk39Oq9CT+oQ/efmvQodCfmEP3n5r0K5n2yTpuLxBQKQjvc5ezYZb7iRvt7qqcNNacxyzGVwCwyArFlYgjrHHZVxa2QaC9Xb8+elx76h4zALIsaksqRvmCJlVHaxHb0131vEsiOGeaQgq0aLYSSD5LNa4KAeeVOna00pTyKcrnN1hUr8KkVWXhmRYzuPLhuop8OcqqQCv0Qcscanecu9id1vXUPE4VxISO3ci0jtYIoGgVNwI76sB9Jsl/NWPOApILSyZluzqm5dd9R8Vo5V8w3ZFiv1jW3mQ8FsR2aTjXMYzqzB9zSBczNzGTcPEVCyBTn1SArfMC3Xu9+JPfQNFkZAGAKlmuBljIC29ISX0tRYnEBXIsGXzkGixoDoE5Fr8qiTsxymRWAXXq0teT96biKQYs6FCFdSQyovmo4NwS28WoGPrC6WZCmQrfrXbsb+0FQc+HhT8DR+eVtxDMoLFjoCnGxFQUNx6MkieluRBxA9G450+JNQ5ZXuNXvbJwsnA2oAKWZmT5Xshv8A5Dz3sdLtwv8AhSJ06wBHCsNGSJNLA7jIw3t/ajjCFlKkBTcFn8+S+9QOF6daLMpFurU6BVIDEKf/AKE65aAK7Gg52C9prWNxeEKAMyerQ1jekGzAly7ascxYGy35ZeIrb46ZkHYTNbTKDqvInnWN6QxZypltdNeydCO/vqQMlIh38OGlqiTYsXNt/Op215TbTzT6XPuqlJoMmAmioUKBAoUKFAAoUKFAAoUKFAApV6TQpp0AsGjzUihWiyMB5XpTm9MqacBrshLmqZNDZFJp1hTRFcmTHxeijq3Qj5hD/H+a9Ch0I+YQ/wAf5r0K4X2xlZs7ygYjBYmZb9bD1smaNjuHWN5prpGwelmGxq3hcB7XMT6MPDnXCNrsRip/92T8xqRFLY3F1b6Skgit+kVZ6JklsddD/mlRXH+Gub9H/KZJGBHil61BYCQeeo5kca3+E2jFMgaGQSKeFxmHiKOQ1sZlw0YYO17jdcmwPcKZ+GGTMqiRSN7EDsnl4GrFowdDYjfYjjTTxm999z/Mc6pMuiGYBGLq+QOR1h3lhxNzw7qai3ZWGRcx6tVN2kA+kfokU32RIcuaVr37X7KLx5ilhu0TkykjtyE3Ww4oPRFMQ6UutnjABa4ijOunBhyo5kNy1gzkWUC3Vp4jiah5RkJViiE6sb52HceVS4Sqiy8Rcd/eaAHvg6r8q1s9hmb0Rb6IO6mMQ3WaLmCkXD/S56UxE7s3b1HFeHdvo8RjGU5ES7Edn6KmgBrElYU3NluBpqST/Wsftl7MRIB2j2VHnBe+tKSwzWJMhtdj5qH90VUbZiVflHIzWsz2/oKTEzF7TwpsbkaHsqNwHfVNWk2jCWAsQFb1E1nXQgkUjNiaFHahagQVCjtQtQAVCjtQtQAVCjtQtQAVCjtQtQAVHQtQoAMGlA0ihWqyUA6DSWFEKUK6OSmqEdT6EfMIfvPzXoqV0JH6jF/H+a9FXmSjtlFzPsHDl2Jw8JJYkkxISSSbkm1JHR7DfZ4PZR+6ioVm2McXo/hvs8G76qP3VP6N7HgSa6QxKbb1jQH+QoUKVsaNYcKl/MX/AIii+Cpp2F/4ihQoTZRGxeBjyt8mmu/srr46U3FgI7gdWlsv0V91FQp2wCk2fFf9mm76C+6krs6LOPk4930F91ChRbAUMBHmPyaf8V91OrgY8v7NP+K+6hQotgI/R8eX9mn/AAX3VW7R2RCy2aGIjvjQ/wBqFCi2IrMfsLDkLeCE/dJ7qhydH8Nc/q8Hso/dQoU0yRPxfw32eD2UfuofF/DfZ4PZR+6hQp2APi/hvs8Hso/dQ+L+G+zweyj91ChRYA+L+G+zweyj91D4v4b7PB7KP3UKFFgD4v4b7PB7KP3UPi/hvs8Hso/dQoUWAPi/hvs8Hso/dQ+L+G+zweyj91ChRYA+L+G+zweyj91D4v4b7PB7KP3UKFFgD4v4b7PB7KP3UPi/hvs8Hso/dQoUWAPi/hvs8Hso/dQHR/DfZ4PZR+6joU02Iu9nbPjWJQsaKBewCKAO0TuAoUKFZtj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data:image/jpeg;base64,/9j/4AAQSkZJRgABAQAAAQABAAD/2wCEAAkGBhQSEBQUEhQUFRQUFxcXFBcYFRQWFRQUFRQVFhcWFBQXHCYeGBkjGhUUHy8gIycpLCwsFR4xNTAqNSYrLCkBCQoKDgwOFw8PFykcHBwpLCkpKSkpLCkpKSkpKSkpKSkpKSkpKSkpKSkpLCkpLCkpKSkpKSksKSkpKSwpKSwsLP/AABEIAMIBAwMBIgACEQEDEQH/xAAcAAAABwEBAAAAAAAAAAAAAAAAAQIDBAUGBwj/xABEEAACAQIDBAUGCgkFAQEAAAABAgMAEQQSIQUxQVEGEyJhcQcyQoGT0RQWIzRSU1SDkbMVJDNigqGxwfByc5Ky4UPC/8QAGQEAAwEBAQAAAAAAAAAAAAAAAAECAwQF/8QAIxEAAgICAgMAAgMAAAAAAAAAAAECEQMhEjEEE0EiURQyYf/aAAwDAQACEQMRAD8A5RtnbM4xMwE0oAlkAAkcAAO1gBeof6cxH183tX99Dbnzqf8A3ZPzGqDVJKgJ36cxH183tX99AbcxH183tX99QaMU6QE79Nz/AF83tX99D9Nz/Xze1f31CoVXFATf03P9fN7V/fQ/TeI+vm9q/vqDR0cUBN/TeI+vm9q/vpSbaxH183tZPfUECnI1p0gomHa+I4Tze1k99LO1J/r5vaye+o8aHlT8cJZgqhnY7lQZifwqXSLpDkW0sQf/ALTe1f31ZbGw+NxcoiwzTyNxIllsv+o3tWz6HeRKee0mOvBBv6u9pG8eQrs2xdiQYOIRYSNVUbz6R8TxrNsn6cafyR7VC3+EG9r5etlv/wBqx21MFtCBikvwtWHEPKVP4GvU+TmdaDLzUN4gGoso8hHak/CebTh1sgP4E0g7Xn+vm9rJ769IdK/JZg8cC2TqZj5rpoCf3gN9ca6U+S3F4MEsplS/noL6d4rSEkQzIHbU/wBfN7WT30X6bn+vm9rJ76bkwZW/G2/u8ajEVt+LFRO/Tk/183tZPfQG3J/r5vaye+oK1ZbJ2Y08qRRi7yMEUa7zxJ5CiTiNRsC7WxBF+um9q/voPtqf66b2snvrrWyPJJgwgixHXyTa55I2KojckW3aA58aw/TXyfTbOAZiJIGbKkoBBB5Ovoms45IS0U8coq6M1+m5/r5vaye+iG28R9fN7WT31GtaiyXrbijImnbc3183tZPfSTtqf6+b2snvqEaANHFDJh23P9fN7WT30R23P9fN7WT31DIojS4r9ATP03iPr5vaye+h+m8R9fN7WT31DAoGlwQzrPQ7Fu2CiLOzE57ksxJtK43k0Ka6E/MYvvPzXoVxSW2Uc22586n/AN2T8xqg1O2585n/AN2T/u1Qa6V0IFGBQFHaqAFHRUtEvTBBBaWsVPpHbW4A76ttj9HMRiiVwuHklPEgWUeJNS2MqosPf+9TNm7JkmkyQRvK9/NQE/idwrqfR7yByPlbGzZF0vFHvI5FuFdZ6PdF8PgY+rw0YQcTvZu8txrOwOQdGfITPL2sdJ1CcEjIZz4tuFdQ6OdDsHgezhYR1ltXYXY9+Y7vVWlvUd8Ry52vSsAG9ryW8BSPhAFgAB/UUhxe4pEkiWuzBdPCpk6KUWxbxWHHXjTisRa26ocOMjOiuCB31LjQk91tDUJ2JqS7HQwOnE0tl7NjYjjfcfGouIxSxrckADjWT2z0vuGXUJrewOo4WI3VMskYGuLDLI9DHSnoJs3FH0YpTftR7r/vcK5XtzyO4tGJhEcyE9kq6g27wa3EnSJfNQEj91WPHw1qr2ntuVVJjSUFTwRqw/lNPSO5eEvsjmcvQrGqxU4TEXB4RsR6iN9bTyc7POESbEyKyzhupjVlsYwVuXAPHhVlhuneMQgZJs2/KA1z36jSl47ackwLyghn3g6EW3XFVLyXJU0C8P1yu7I20el0tyM7nhcEi34UjDdP3dWgnRJoXtnSQm5tusd971WYlDqbGqeMXk80HnXOrjtHTJqX4tEXplsNYZFeG/UTAtEDvjPpRseJG/11mw2tbzpfBmwCG5vE5soHBxZifCw/GsGK9jx58o77PFzRUZtC5RupBFqPPzpaEHfr3VuYDZJpNKYa0VAw1NBhSKO9OwOq9CfmMX3n5r0KHQk/qMX3n5r0VcEu2Wc22585n/3ZP+7VCFWG20/WZ/8Adk/MaoNq3XQUFS0iJp2GO5AAJJsFAFyfDvro/RbyK4zE5XnAw0J1JbWYr/o4eNJsDnceG1F997AAXYnkBW16K+SjHYw36v4PGPTmUqT/AKU312Xo15Ptn7OIaOMyzXNpH7b99uAFaoTuReSyDW9zSsDD7A8i+AwwVp74iUG93Nlv3INLeNb/AA2HSNQI1VVG4KoUfgKjxSKSQiknmfN9RNOOdBnbxAqQHDiVuQNfD+9J64nW4A5WvSEBIIVQo5miZgFJBzHdp9KkAbwg2IOv8zTRa2hFhfdbceZp4A2uRYkAUbajUX/z/DR8Ar9p7QEETyyWIXUW9IncKwc21mZjJM12bUDcEXggqX0q2910xijJ6uI2NrWkk4jvUf1vWZxguL6ngB/Yd9ceedqker4uKlbLxOk8CsBISBa9xV2NrgRq8UoZCLgf+1hoOiwLK+K4EFIAf5yn/wDNWeKkISwyqvAKOz+FYxbSOicYsRtXpRI7XNrcL6AeIqHhelzLfd/KqvHyAXJNZfGY250/lUStvZeNJ6SOnwdP10OVQbd1LPlCI3W9ZGprkgntvJ13DifVUyKCVtFilLHgEax9dCUr0X6ofTebT8oLSAbhbeVpmbDtIQx1vY/jWd2B0cxEuIXrIJFiTtyZha4HmgDxtWqxk8guFhlPhGf5a1bi07ZnaaqBTbRwrWsNLVWRbGNwwYnmKvOulvY4af2Z99ORYpASD2GHokEE+N91VFWZyT2QJtunCyhFVHVo/lFZQym+5WB3jvrPdL9n4d4ExWGQQlpOrniBJ+VKlg8XJLXFq0m2OjTynr8OrSE2WSNdSvfEPSX+lWeF8k2IxOBuziGYt1iRONLDsgSHgbGtsTkpquiPIWH0b/scWkjpI0rWdIugGNwRPwiAlfrIxnj8NKzjQAnssDpx3g8q9NTTPGa/RHLUYWiZLbwe+iFVZNBZKSaUTRGmB1ToT8xi+8/Neio+hPzCL7z816FcEu2WXHSHyFOUebCzmSRi0nVOoUNmJYqrc9eNcq2tsWbDSGPEQvG4NrMuhP7rDQ16vhxb9kAFrjeosg04k8aVitnJOoGIjR7EFcwBsRuIPA1ougOYeTroZFs+EYnFBWxDLmAYAiBTqMnNzW8w21WxABYGJB2gb6yKPp8h3UNqdF4pCDvykEKSbX599Ve0sNKL3FkXeF1LjkOVMaRo48duECBr8SbADjbnTpwyAnrD1hOoU628BWUw8bnI18mXze5eVudWT4yNRYli8lgLHtuL8uApj4l45Z1GUhFG+2ptRR4he0EGZ94vpc+NV7RtHlsCyk6AHKE/1386pLTOL30B421/hXeaKETG1FpCFJ4X3HuNNPPkuqrlH0jvPgN5qM4u379hrvJHcOBpbyWFspLcFGreJPCigok9Ydb37udU3Sza/wAGwcrjVmAVNbElzYm37oN/VVsmE07XZ/dBveuSeV/FyfDoYgCI44y6jUAljYk/0rKbpF4oqU6K74QEIHIW9Z3kf19dDEY44fEuHYOvVI0bDSzuL7vC9ZxdpFzbcRu9VRds43sr9ImxPcN1eetuj2YyNFielGW2pZ3sAOJJ3VZ4vEsqDOe1bnWK6LyL1rzPr1K5kU8XbQH1HWi2p0iMjG9acBuVkvbONzXF6z4fWo8+KLGo5xBtarjj/ZLyqHRrujOPjiLzMqs4IRA2oU2vn/tWkh8pMw1ZswPDQAeFt1c0jlyjTdRmcjjUyxu9GkZRauR0p+mGc3zuhHAOSp9VKh6dte2c+OauZjF2pv4QaPUyZZI9I6hN0+k3Bz4gmpOzumgmumIVJlGmuj2Omjc65SMU3OnUxJGt6XraJVM7Xh8K6IDs5lltvw8jZXQfuyVrNk9LDYLOpSS9mU7wOfeK4JsrpZLEwIY2G8X3+uugbK8oasBnCNcWJIBYeuqUuJjPFyOuw4hJBZSGUjdoQb1k+k3kkwGMBPVdRJweIBTc8Su5qqoOl0d7LlBXvsK0myOmSSOEfQtorDVSeXca3hkvs48njOO1s4v0m8i+OwxJhAxUW/Mtg4X95Dx8K5/iMLlJDBkbirAqR6jXsrrPV/nGqnbvRPCYxcuIhR/3rWceDDWujk0cp5HEQG//AMpqRbV2vpH5ACCXwEwHKKT+z7q5jt7oxicE2XFQuh4Na6N4MNKuMxUbXoT8wi+8/NehSuhI/UYvvPzXoVyye2M7VHinOUKygW83RjoOY3XpkSsSQBvOq+f+A3CokHVyAhHbQ9oKtkzDeGenpsQyowAGpGfQqigbiGGprddDJsc1ySNCNLHep5svAd9S1kDXByvYbxbT8KpCc15R5y6Em4Vx3KNW9dTEiJHYUa2zE9hfUBrSAGI2SG807uB0qoxcXVHPlJYaAjVgOY7q0cgUb5AO4Wv6762pQeOTS3rIt/OgqzILtS7qspLuDdQhskY+lPe2tWUM1yZFbMCDeQG7EbrRoeA51J2j0cikXVcwJ1toWK/SI3iqSXZkkbDKWuTYm2UxxfRQbvXRYy6w8gzMkjKqhR2QSZOeZn4eFS/0qMp6rcumdt347zVNDhk0LZrDgDbP3ud9TY8cJezGAMu97WCNwuvGqJJbSqWub3tdSd/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+kxWysd50IO47waxqTaUtcTurFxaZ0KXJHpzo3t04qBXH7RBZl4sw0zeFXMeKA87xJ5HlXF+g3SBonUg6GwI512HC49ZU0y5hqQRu8a6IS5KmefmxceiyWUNy7gf7im8bhI5UMcqK6kaq4DKRVc6i2+17XIPbvyXuqQs8i2zDfoFGoXvZudapL4cxTfE3Cx9iOJUQXIUbhmOYgesmjqynnBYn/N1CuaS2xlN8FHnSyFwTdfRSP1DiOZqwigAYkkkniTcG3IbqppZSSBIMsd7kHTMeFwNTUzDTgkFT1bH0Tbd3Dka6l0UhzGIEIaPMjyNZiq5mYDUC5NkF+NJEl7KSytucIc5cDdeTcBRMCyssrlULWVVGW4OlmflU+BVjURKoEagAKNR/Ed9MBqCW53hW0vbtWAO53NhvpQxAbQMMyXtlvksTrcm2vfUHGyKGKAZd1nfSBWbcAvp871IeXIEc6qVKOZBZQw3FFG+5voKRJaxyp5pzXAvqbi3c26jaVSvaXsjjVeTewawU+aGuM3HRRp6qcfEnS5K3a4zCwItbLkGtjUgKm2aCOyQwNRVRkNt3DSp8UgJ00BANjYEE7r+kL092XHa0HE6gfjSHyKvCFYrkAlz5zX1t9Gsr0+jcxxTSDLfMioLscxOZRcaLcca2suz+KFW8KrcZswShlYuoIy2G7MdQ1jxBtrSkr0zTG6lyOHbcxTJEUkRbXFrHUcwT41keuswK8N1avppAUxEkLAgxnXvO+/hxql6P8AR98Zio8PGQGkzWLA5RlBOtuGlvXWMInoTl+NlxsBg8i5j6Jv41mtoIBIwHM/1rQRbNeLsyAqwLDmLqbHXlRvh1F7qLnjai6I5WZV4TSBFVvjMPY1CdapMzaIppStSWGtCrshoXI16FqSlLvQVFgVaUY6NRTgGlJmnZXSrY0kPTuJ30xetF0cEtS0Po9OpUVDUqMiocTox5DQ7C2vkIG6unbG6QaKRow1U8/HnXFla1bDo5tUFQCfN0rnmq6OqLTOwx9L43t1mUP3C1W0O2oyLXsD6O835k1yeUM1iN/Dwq1weM6te03vrJZpJi/jwZ0VsQpOhFHWZ2bj1eJWBve//Y0Kv2N7OSWNJtBtKSbadokKTcqWubWPOncHIykBj27nKGXfbiH4W5d9Myo5aysC0g1YhRFkVjmEY3lwLXtS4cQCrXDWvlUNoWIt27HUL316CWjFE7DY1yQJCoVLh1t52Y9k34AGpUEqXARvPNuNjfdbu0NVKYrKe0Lkecp0APAA/Stw3UoiwbIzEGwcXvYA3yg7wTzp0BbRwJ1mcdlrWyt2o7bwVU7z30UMMpmfsBEuRcnO0qlRZkU6R631qLLtA5lURKbalWLEgHQBWGg50EaRkjZnsSSJFuy6EkWVjroANaVCoTBGMjodSoIkjjbrWQk3U59MoA/CpMbiULHGSAvacgghwB9edCaVDGiRGONAFIIy3sWB07TDzs19TTeF2WBH1LBBDoRh41AjTkM+866mpoKJglUMVzXLZQwXzhbcXkOhB3d1T44Tc3yqpW2UalWvxJ0t31STYg+bFF1gQhZM91jROUQ3uQbHlpTkEqyM7gkt5h6wZSQvGNN5S/qNFAWwWPS7MbEiw0uRwtTiFZE1Sxva19bc/wC9VUDAF2XPZ7Fc7Mch3FVi3oNKcxG0EiCliEAIFtAxZtNFGpJ32qRJGa6ceTNdoSiaGYQzKuSS6lldR5ptwbvqmi2Nh9hYSR5GMuKxN4VkGhXNoci+io3k8bV0hNtK0mS5XfbMAoIFtdda475SojiMXNIXFlYRpvyqqjXKPpE8amWlo6MalJ8X0Qnj7IU27AFjzPP+KoWJjuL/AM6rYdv5MsUo1GmbmPRqx63nqG3d1YUdLVaKjaMQtVO61pMbFcVQzx2pxJv4V0lIp2SkVoJib0atQK0iqJSokRmnqixmpDHSoNPhAxDa0zTkp1putl0efLsMGnVamaMGmClRLSSpuAxhVrj11VpJTyS1nJHVDIjpmzekEYUZjYiqnbG3QzHKbisfHiDzo5MSedczxWzoWRI6t0SxhODjN+Mn5r0Kg9C3vgYvGT816FDgcjnbbN91JdmJKTKLsjrdY8M262Qas2mpGnOkOmdV6uQpmGbr3sSw+hGLarfQDmRSZZHDvksx1Wy9mCO/GUj9oTx5U5isYYlvM0WRQP1tlAjiLEfJpCPOF9Bbxr0F0YgM3ZI0NiLRXBxBYC56zk19fCiw7XbRg1x8oB56jio4ZxpUXGYjOC/VzWlIjJ6oCWdVbM2R76R2+larDC4QNGOsiWM5mZUS5smgQyHi+huN1MpEiE3uy2dtAFLZf+VQExBBuzZu3Zs1yO1oUNtwFhrTz4rNIEQBAD23PZQA+aNdCb99PLCo7Q7Q15WY9y8xagBUOHZpVZmGUrbJayq17gR8iN+u+p+HnI3kyWJ5Bh/q4EdwqnxGNVvQLIQpKHmVPod3Gk/D8keYlQgIANrBi2gQgf5apAvcKiBnbM7ngrMD1N/RUDgajbRTOyOj9W6jL1oAL5C2qrfS3q0qnbahll7Kgqh89dyk8Xc7x3C9KxUbMCOsYKQbEACRSeIb6J/ppQFE5NpkPlLqzKQocA9aWN/2h3BD9LdUGXGsyNlAEqdtEQrLO4Gj3cixN9xHhQwgUZmjuOstnJOa5UW/CkJh7MGzBbMWsMqFmAsoaU7l4mooqhSYku6kpYlWkQ5usZTazq0nm3a1sttCDWQ6S7XgfFLFKti8CsGLqbtY2BCgANVh0h2gyIwIzRgs0QXsojkekfSjvm1rmu3dpicDOQxGodVy5B9WOYqZIuMmmUu0pSXa/P8AkNKn7E2pcdWx04GqfEA319RplWINxRxtEym+Vm3LmoONiuLiomz9q5hZt9TxKD31jx4s6E01Zn5zram1Wp+OwgBJHGoiR1QwilIZasMJFrc1DxT9o8r04vYSQ2ppxgbUx1oFKXGVfEh5EiPINaRTk1r6U3V0cUuwUKBoqBB04tN0sNQVFjymku1ID0GalRo5aOp9CT+oQ/efmvRUOhHzCH7z816Fc77ZmdGupQLaO5Y9UUJ6nMWIJduJHEc706AD2Soci4JdfkIiCLrGvpX3huFqKHBJqoFkBziKM5VZwSSzDW7cTqKPD7ZR2RY0JjXR3PYWAtuXKdWO8HlcV1p6KESiOEZs0gLHLrndjc30jvuG/uFQ8XiWZnyuZIkQERRX+EPKT2RbegXjfQ3qQ2FVQxEjsXZmXESWZYju6uMaWsNLa5qajZjYR5upCFmkAC4uZzYFUBtYc77xTAiBY2lzykyO6M0kWa8EKKcjSOy9lZF3f+1L2cPlLoSy5HDyaZEYAZFiA8/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+ZGtSUYXpITmkjzFljYZVZuyAyLYMF0v3Vm5XUkE630H0FtyrWdKImLXbKBqUVRqNPTPEVlrA6MoB5cPVUSAgTdrcLAcTUR4Rz1q2ntbXd4VEaMnVfN5tvpxZL2QEfKdKt4MXoKq5Y+61CCS1ElZWOXF0WkxzGmBGQKVFiFtqaiYnHE6DdUqJrLKkSo8aqA31P8AKq6WYk03moi1UoJGEsrkCjoqMVVGIYoZaApa1144KWhDZorU/lvTTLWWXG4MSYkUdqNFqbh9nZ/TQeJrE1jFsgWo6sX2HJwyt4MKhy4Zl0YWpWKUWjqHQn5hD95+a9Cj6ED9Qh+8/NehXO3tgbmdryLkLNmcLHFDmyllYteaQaKAdW5ijfEF2OcEykMcwQGKGQm+VrasGt550terD5Zy4lypFfsJGcrSLbfOQNQTuAse+kyxyCRCFIA0QIwEeW3/ANzbVW5cCK6l0UiBFiFY57/s2BDSKRGl016iL0iG0F9eNOrjQ0STl3iZyS7PHnnVb2KiPcV3HMN16UoU5njZiUJ1eywow3hb7+V6Y2fKFVWWRetxCF5mkNmNj50KkaLuHDdVAPzYZAGjARncqQuezzAENa/o3A3bid9QWDJkVEXsEt8GVjlaQEljJP6TZSAQ2nZ0p3FxAR6MYw57fZzSvfRir+jcbuVIZAqCMDsL5kKkl2TiXb+1MY20chyuhjlLMSHVgI4OYzbrg1BcN2nDHKTeeYqd4Yg9XGN9xbtU9YmylQ6oxtFFpF2B2TL+8Bc34kUoI5kRwestfJITaNS29LbjYa+NJlC4ZGZRe4A0OcdpuZAHiKbmyxqkUaZmJJVBcm5OjFuC3334U/1kr+aAo7V2kG8XGQxi/K9KE6QoVB7RGa1xna28r3H6NIRGGFIUnKLnRhmNkPdwPHXfTEkt1CWIva12Jbnv4nvHCpiQmQZmvHcaoGv2eBPI86RjJVYkJYvxbhGfHvoAyfSPAlo2ZX7a7xlsLd3/ALWMmF+yb6a/6vXXQ9swExsGIC5cpa9rk8e/lWFmwxW9zfv4BeRNZyGQmj5H1H30xKORse/d6qcmm4LYnlTMkumq2oRIgwj18TUKcWNSsRLl77/yqAzXqiWFehQoUEBUKFCgAxQBoqMU7AVejBpFKreEqExxWpTKDTamlqa7YuM1UiBxMPyoNGacikpqfEE1wZcLi/8ADoU1Q20ppLSeukE3oVloTk39Oq9CT+oQ/efmvQodCfmEP3n5r0K5n2yTpuLxBQKQjvc5ezYZb7iRvt7qqcNNacxyzGVwCwyArFlYgjrHHZVxa2QaC9Xb8+elx76h4zALIsaksqRvmCJlVHaxHb0131vEsiOGeaQgq0aLYSSD5LNa4KAeeVOna00pTyKcrnN1hUr8KkVWXhmRYzuPLhuop8OcqqQCv0Qcscanecu9id1vXUPE4VxISO3ci0jtYIoGgVNwI76sB9Jsl/NWPOApILSyZluzqm5dd9R8Vo5V8w3ZFiv1jW3mQ8FsR2aTjXMYzqzB9zSBczNzGTcPEVCyBTn1SArfMC3Xu9+JPfQNFkZAGAKlmuBljIC29ISX0tRYnEBXIsGXzkGixoDoE5Fr8qiTsxymRWAXXq0teT96biKQYs6FCFdSQyovmo4NwS28WoGPrC6WZCmQrfrXbsb+0FQc+HhT8DR+eVtxDMoLFjoCnGxFQUNx6MkieluRBxA9G450+JNQ5ZXuNXvbJwsnA2oAKWZmT5Xshv8A5Dz3sdLtwv8AhSJ06wBHCsNGSJNLA7jIw3t/ajjCFlKkBTcFn8+S+9QOF6daLMpFurU6BVIDEKf/AKE65aAK7Gg52C9prWNxeEKAMyerQ1jekGzAly7ascxYGy35ZeIrb46ZkHYTNbTKDqvInnWN6QxZypltdNeydCO/vqQMlIh38OGlqiTYsXNt/Op215TbTzT6XPuqlJoMmAmioUKBAoUKFAAoUKFAAoUKFAApV6TQpp0AsGjzUihWiyMB5XpTm9MqacBrshLmqZNDZFJp1hTRFcmTHxeijq3Qj5hD/H+a9Ch0I+YQ/wAf5r0K4X2xlZs7ygYjBYmZb9bD1smaNjuHWN5prpGwelmGxq3hcB7XMT6MPDnXCNrsRip/92T8xqRFLY3F1b6Skgit+kVZ6JklsddD/mlRXH+Gub9H/KZJGBHil61BYCQeeo5kca3+E2jFMgaGQSKeFxmHiKOQ1sZlw0YYO17jdcmwPcKZ+GGTMqiRSN7EDsnl4GrFowdDYjfYjjTTxm999z/Mc6pMuiGYBGLq+QOR1h3lhxNzw7qai3ZWGRcx6tVN2kA+kfokU32RIcuaVr37X7KLx5ilhu0TkykjtyE3Ww4oPRFMQ6UutnjABa4ijOunBhyo5kNy1gzkWUC3Vp4jiah5RkJViiE6sb52HceVS4Sqiy8Rcd/eaAHvg6r8q1s9hmb0Rb6IO6mMQ3WaLmCkXD/S56UxE7s3b1HFeHdvo8RjGU5ES7Edn6KmgBrElYU3NluBpqST/Wsftl7MRIB2j2VHnBe+tKSwzWJMhtdj5qH90VUbZiVflHIzWsz2/oKTEzF7TwpsbkaHsqNwHfVNWk2jCWAsQFb1E1nXQgkUjNiaFHahagQVCjtQtQAVCjtQtQAVCjtQtQAVCjtQtQAVHQtQoAMGlA0ihWqyUA6DSWFEKUK6OSmqEdT6EfMIfvPzXoqV0JH6jF/H+a9FXmSjtlFzPsHDl2Jw8JJYkkxISSSbkm1JHR7DfZ4PZR+6ioVm2McXo/hvs8G76qP3VP6N7HgSa6QxKbb1jQH+QoUKVsaNYcKl/MX/AIii+Cpp2F/4ihQoTZRGxeBjyt8mmu/srr46U3FgI7gdWlsv0V91FQp2wCk2fFf9mm76C+6krs6LOPk4930F91ChRbAUMBHmPyaf8V91OrgY8v7NP+K+6hQotgI/R8eX9mn/AAX3VW7R2RCy2aGIjvjQ/wBqFCi2IrMfsLDkLeCE/dJ7qhydH8Nc/q8Hso/dQoU0yRPxfw32eD2UfuofF/DfZ4PZR+6hQp2APi/hvs8Hso/dQ+L+G+zweyj91ChRYA+L+G+zweyj91D4v4b7PB7KP3UKFFgD4v4b7PB7KP3UPi/hvs8Hso/dQoUWAPi/hvs8Hso/dQ+L+G+zweyj91ChRYA+L+G+zweyj91D4v4b7PB7KP3UKFFgD4v4b7PB7KP3UPi/hvs8Hso/dQoUWAPi/hvs8Hso/dQHR/DfZ4PZR+6joU02Iu9nbPjWJQsaKBewCKAO0TuAoUKFZtjP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6150" name="Picture 6" descr="http://1.bp.blogspot.com/-lVRBV93qX_A/Te6OeN6t98I/AAAAAAAAAE0/28Cn8wgbPgk/s1600/oracio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651435"/>
            <a:ext cx="3995936" cy="522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526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</TotalTime>
  <Words>1782</Words>
  <Application>Microsoft Office PowerPoint</Application>
  <PresentationFormat>Presentación en pantalla (4:3)</PresentationFormat>
  <Paragraphs>67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1" baseType="lpstr">
      <vt:lpstr>Tema de Office</vt:lpstr>
      <vt:lpstr>EL PADRE CELESTIAL Y SU VOLUNTAD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PADRE CELESTIAL Y SU VOLUNTAD</dc:title>
  <dc:creator>FAMILIA FIERRO CH</dc:creator>
  <cp:lastModifiedBy>FAMILIA FIERRO CH</cp:lastModifiedBy>
  <cp:revision>94</cp:revision>
  <dcterms:created xsi:type="dcterms:W3CDTF">2012-10-27T00:59:19Z</dcterms:created>
  <dcterms:modified xsi:type="dcterms:W3CDTF">2013-05-27T00:38:41Z</dcterms:modified>
</cp:coreProperties>
</file>